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8" r:id="rId2"/>
    <p:sldId id="261" r:id="rId3"/>
    <p:sldId id="260" r:id="rId4"/>
    <p:sldId id="280" r:id="rId5"/>
    <p:sldId id="296" r:id="rId6"/>
    <p:sldId id="276" r:id="rId7"/>
    <p:sldId id="262" r:id="rId8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10"/>
      <p:bold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Georgia" panose="02040502050405020303" pitchFamily="18" charset="0"/>
      <p:regular r:id="rId16"/>
      <p:bold r:id="rId17"/>
      <p:italic r:id="rId18"/>
      <p:boldItalic r:id="rId19"/>
    </p:embeddedFont>
    <p:embeddedFont>
      <p:font typeface="Merriweather" panose="020B0604020202020204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AEDABC-BADD-4293-A472-D3AD88E73092}">
  <a:tblStyle styleId="{8DAEDABC-BADD-4293-A472-D3AD88E730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F86F0B6-B751-4789-9B5D-46EEAF9DFC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2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3" name="Google Shape;190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5806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5" name="Google Shape;192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1750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8" name="Google Shape;214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821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8" name="Google Shape;214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5117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4" name="Google Shape;2104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5604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2" name="Google Shape;193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"/>
          <p:cNvSpPr txBox="1">
            <a:spLocks noGrp="1"/>
          </p:cNvSpPr>
          <p:nvPr>
            <p:ph type="body" idx="1"/>
          </p:nvPr>
        </p:nvSpPr>
        <p:spPr>
          <a:xfrm>
            <a:off x="1832400" y="1990350"/>
            <a:ext cx="54792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55600" algn="ctr" rtl="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 i="1">
                <a:solidFill>
                  <a:schemeClr val="accent1"/>
                </a:solidFill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 i="1">
                <a:solidFill>
                  <a:schemeClr val="accent1"/>
                </a:solidFill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 i="1">
                <a:solidFill>
                  <a:schemeClr val="accent1"/>
                </a:solidFill>
              </a:defRPr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2000" i="1">
                <a:solidFill>
                  <a:schemeClr val="accent1"/>
                </a:solidFill>
              </a:defRPr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  <a:defRPr sz="2000" i="1">
                <a:solidFill>
                  <a:schemeClr val="accent1"/>
                </a:solidFill>
              </a:defRPr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■"/>
              <a:defRPr sz="2000" i="1">
                <a:solidFill>
                  <a:schemeClr val="accent1"/>
                </a:solidFill>
              </a:defRPr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2000" i="1">
                <a:solidFill>
                  <a:schemeClr val="accent1"/>
                </a:solidFill>
              </a:defRPr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  <a:defRPr sz="2000" i="1">
                <a:solidFill>
                  <a:schemeClr val="accent1"/>
                </a:solidFill>
              </a:defRPr>
            </a:lvl8pPr>
            <a:lvl9pPr marL="4114800" lvl="8" indent="-355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■"/>
              <a:defRPr sz="2000" i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82" name="Google Shape;482;p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55D4B"/>
                </a:solidFill>
              </a:defRPr>
            </a:lvl1pPr>
            <a:lvl2pPr lvl="1">
              <a:buNone/>
              <a:defRPr>
                <a:solidFill>
                  <a:srgbClr val="F55D4B"/>
                </a:solidFill>
              </a:defRPr>
            </a:lvl2pPr>
            <a:lvl3pPr lvl="2">
              <a:buNone/>
              <a:defRPr>
                <a:solidFill>
                  <a:srgbClr val="F55D4B"/>
                </a:solidFill>
              </a:defRPr>
            </a:lvl3pPr>
            <a:lvl4pPr lvl="3">
              <a:buNone/>
              <a:defRPr>
                <a:solidFill>
                  <a:srgbClr val="F55D4B"/>
                </a:solidFill>
              </a:defRPr>
            </a:lvl4pPr>
            <a:lvl5pPr lvl="4">
              <a:buNone/>
              <a:defRPr>
                <a:solidFill>
                  <a:srgbClr val="F55D4B"/>
                </a:solidFill>
              </a:defRPr>
            </a:lvl5pPr>
            <a:lvl6pPr lvl="5">
              <a:buNone/>
              <a:defRPr>
                <a:solidFill>
                  <a:srgbClr val="F55D4B"/>
                </a:solidFill>
              </a:defRPr>
            </a:lvl6pPr>
            <a:lvl7pPr lvl="6">
              <a:buNone/>
              <a:defRPr>
                <a:solidFill>
                  <a:srgbClr val="F55D4B"/>
                </a:solidFill>
              </a:defRPr>
            </a:lvl7pPr>
            <a:lvl8pPr lvl="7">
              <a:buNone/>
              <a:defRPr>
                <a:solidFill>
                  <a:srgbClr val="F55D4B"/>
                </a:solidFill>
              </a:defRPr>
            </a:lvl8pPr>
            <a:lvl9pPr lvl="8">
              <a:buNone/>
              <a:defRPr>
                <a:solidFill>
                  <a:srgbClr val="F55D4B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grpSp>
        <p:nvGrpSpPr>
          <p:cNvPr id="483" name="Google Shape;483;p4"/>
          <p:cNvGrpSpPr/>
          <p:nvPr/>
        </p:nvGrpSpPr>
        <p:grpSpPr>
          <a:xfrm>
            <a:off x="1907265" y="-6002"/>
            <a:ext cx="5329471" cy="1572280"/>
            <a:chOff x="1045264" y="-6007"/>
            <a:chExt cx="7118300" cy="2100014"/>
          </a:xfrm>
        </p:grpSpPr>
        <p:sp>
          <p:nvSpPr>
            <p:cNvPr id="484" name="Google Shape;484;p4"/>
            <p:cNvSpPr/>
            <p:nvPr/>
          </p:nvSpPr>
          <p:spPr>
            <a:xfrm>
              <a:off x="1803411" y="-6007"/>
              <a:ext cx="5944150" cy="724669"/>
            </a:xfrm>
            <a:custGeom>
              <a:avLst/>
              <a:gdLst/>
              <a:ahLst/>
              <a:cxnLst/>
              <a:rect l="l" t="t" r="r" b="b"/>
              <a:pathLst>
                <a:path w="89490" h="10910" extrusionOk="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1045264" y="-6007"/>
              <a:ext cx="7118300" cy="2100014"/>
            </a:xfrm>
            <a:custGeom>
              <a:avLst/>
              <a:gdLst/>
              <a:ahLst/>
              <a:cxnLst/>
              <a:rect l="l" t="t" r="r" b="b"/>
              <a:pathLst>
                <a:path w="107167" h="31616" extrusionOk="0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1324836" y="-6007"/>
              <a:ext cx="487541" cy="711252"/>
            </a:xfrm>
            <a:custGeom>
              <a:avLst/>
              <a:gdLst/>
              <a:ahLst/>
              <a:cxnLst/>
              <a:rect l="l" t="t" r="r" b="b"/>
              <a:pathLst>
                <a:path w="7340" h="10708" extrusionOk="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87" name="Google Shape;487;p4"/>
          <p:cNvGrpSpPr/>
          <p:nvPr/>
        </p:nvGrpSpPr>
        <p:grpSpPr>
          <a:xfrm>
            <a:off x="-7999" y="2430147"/>
            <a:ext cx="1642550" cy="1505293"/>
            <a:chOff x="-7997" y="3247832"/>
            <a:chExt cx="2193869" cy="2010543"/>
          </a:xfrm>
        </p:grpSpPr>
        <p:sp>
          <p:nvSpPr>
            <p:cNvPr id="488" name="Google Shape;488;p4"/>
            <p:cNvSpPr/>
            <p:nvPr/>
          </p:nvSpPr>
          <p:spPr>
            <a:xfrm>
              <a:off x="-7997" y="4475586"/>
              <a:ext cx="315374" cy="89538"/>
            </a:xfrm>
            <a:custGeom>
              <a:avLst/>
              <a:gdLst/>
              <a:ahLst/>
              <a:cxnLst/>
              <a:rect l="l" t="t" r="r" b="b"/>
              <a:pathLst>
                <a:path w="4748" h="1348" extrusionOk="0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-7997" y="4374956"/>
              <a:ext cx="310857" cy="96246"/>
            </a:xfrm>
            <a:custGeom>
              <a:avLst/>
              <a:gdLst/>
              <a:ahLst/>
              <a:cxnLst/>
              <a:rect l="l" t="t" r="r" b="b"/>
              <a:pathLst>
                <a:path w="4680" h="1449" extrusionOk="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0" name="Google Shape;490;p4"/>
            <p:cNvSpPr/>
            <p:nvPr/>
          </p:nvSpPr>
          <p:spPr>
            <a:xfrm>
              <a:off x="-7997" y="4187113"/>
              <a:ext cx="257188" cy="62703"/>
            </a:xfrm>
            <a:custGeom>
              <a:avLst/>
              <a:gdLst/>
              <a:ahLst/>
              <a:cxnLst/>
              <a:rect l="l" t="t" r="r" b="b"/>
              <a:pathLst>
                <a:path w="3872" h="944" extrusionOk="0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-7997" y="4238524"/>
              <a:ext cx="261705" cy="85087"/>
            </a:xfrm>
            <a:custGeom>
              <a:avLst/>
              <a:gdLst/>
              <a:ahLst/>
              <a:cxnLst/>
              <a:rect l="l" t="t" r="r" b="b"/>
              <a:pathLst>
                <a:path w="3940" h="1281" extrusionOk="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-7997" y="4634336"/>
              <a:ext cx="373494" cy="98505"/>
            </a:xfrm>
            <a:custGeom>
              <a:avLst/>
              <a:gdLst/>
              <a:ahLst/>
              <a:cxnLst/>
              <a:rect l="l" t="t" r="r" b="b"/>
              <a:pathLst>
                <a:path w="5623" h="1483" extrusionOk="0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3" name="Google Shape;493;p4"/>
            <p:cNvSpPr/>
            <p:nvPr/>
          </p:nvSpPr>
          <p:spPr>
            <a:xfrm>
              <a:off x="-7997" y="4558348"/>
              <a:ext cx="225903" cy="69345"/>
            </a:xfrm>
            <a:custGeom>
              <a:avLst/>
              <a:gdLst/>
              <a:ahLst/>
              <a:cxnLst/>
              <a:rect l="l" t="t" r="r" b="b"/>
              <a:pathLst>
                <a:path w="3401" h="1044" extrusionOk="0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" name="Google Shape;494;p4"/>
            <p:cNvSpPr/>
            <p:nvPr/>
          </p:nvSpPr>
          <p:spPr>
            <a:xfrm>
              <a:off x="-7997" y="4685813"/>
              <a:ext cx="382461" cy="93988"/>
            </a:xfrm>
            <a:custGeom>
              <a:avLst/>
              <a:gdLst/>
              <a:ahLst/>
              <a:cxnLst/>
              <a:rect l="l" t="t" r="r" b="b"/>
              <a:pathLst>
                <a:path w="5758" h="1415" extrusionOk="0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" name="Google Shape;495;p4"/>
            <p:cNvSpPr/>
            <p:nvPr/>
          </p:nvSpPr>
          <p:spPr>
            <a:xfrm>
              <a:off x="1658012" y="4408499"/>
              <a:ext cx="382461" cy="335500"/>
            </a:xfrm>
            <a:custGeom>
              <a:avLst/>
              <a:gdLst/>
              <a:ahLst/>
              <a:cxnLst/>
              <a:rect l="l" t="t" r="r" b="b"/>
              <a:pathLst>
                <a:path w="5758" h="5051" extrusionOk="0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" name="Google Shape;496;p4"/>
            <p:cNvSpPr/>
            <p:nvPr/>
          </p:nvSpPr>
          <p:spPr>
            <a:xfrm>
              <a:off x="-7997" y="4735032"/>
              <a:ext cx="375752" cy="102888"/>
            </a:xfrm>
            <a:custGeom>
              <a:avLst/>
              <a:gdLst/>
              <a:ahLst/>
              <a:cxnLst/>
              <a:rect l="l" t="t" r="r" b="b"/>
              <a:pathLst>
                <a:path w="5657" h="1549" extrusionOk="0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-7997" y="3985853"/>
              <a:ext cx="216936" cy="73862"/>
            </a:xfrm>
            <a:custGeom>
              <a:avLst/>
              <a:gdLst/>
              <a:ahLst/>
              <a:cxnLst/>
              <a:rect l="l" t="t" r="r" b="b"/>
              <a:pathLst>
                <a:path w="3266" h="1112" extrusionOk="0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-7997" y="4424175"/>
              <a:ext cx="324275" cy="93988"/>
            </a:xfrm>
            <a:custGeom>
              <a:avLst/>
              <a:gdLst/>
              <a:ahLst/>
              <a:cxnLst/>
              <a:rect l="l" t="t" r="r" b="b"/>
              <a:pathLst>
                <a:path w="4882" h="1415" extrusionOk="0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-7997" y="4030555"/>
              <a:ext cx="216936" cy="67153"/>
            </a:xfrm>
            <a:custGeom>
              <a:avLst/>
              <a:gdLst/>
              <a:ahLst/>
              <a:cxnLst/>
              <a:rect l="l" t="t" r="r" b="b"/>
              <a:pathLst>
                <a:path w="3266" h="1011" extrusionOk="0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-7997" y="4126735"/>
              <a:ext cx="239320" cy="73862"/>
            </a:xfrm>
            <a:custGeom>
              <a:avLst/>
              <a:gdLst/>
              <a:ahLst/>
              <a:cxnLst/>
              <a:rect l="l" t="t" r="r" b="b"/>
              <a:pathLst>
                <a:path w="3603" h="1112" extrusionOk="0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-7997" y="4310127"/>
              <a:ext cx="143140" cy="53736"/>
            </a:xfrm>
            <a:custGeom>
              <a:avLst/>
              <a:gdLst/>
              <a:ahLst/>
              <a:cxnLst/>
              <a:rect l="l" t="t" r="r" b="b"/>
              <a:pathLst>
                <a:path w="2155" h="809" extrusionOk="0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" name="Google Shape;502;p4"/>
            <p:cNvSpPr/>
            <p:nvPr/>
          </p:nvSpPr>
          <p:spPr>
            <a:xfrm>
              <a:off x="-7997" y="4075257"/>
              <a:ext cx="248287" cy="91796"/>
            </a:xfrm>
            <a:custGeom>
              <a:avLst/>
              <a:gdLst/>
              <a:ahLst/>
              <a:cxnLst/>
              <a:rect l="l" t="t" r="r" b="b"/>
              <a:pathLst>
                <a:path w="3738" h="1382" extrusionOk="0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" name="Google Shape;503;p4"/>
            <p:cNvSpPr/>
            <p:nvPr/>
          </p:nvSpPr>
          <p:spPr>
            <a:xfrm>
              <a:off x="381106" y="3464768"/>
              <a:ext cx="715702" cy="201327"/>
            </a:xfrm>
            <a:custGeom>
              <a:avLst/>
              <a:gdLst/>
              <a:ahLst/>
              <a:cxnLst/>
              <a:rect l="l" t="t" r="r" b="b"/>
              <a:pathLst>
                <a:path w="10775" h="3031" extrusionOk="0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1067649" y="4327995"/>
              <a:ext cx="51477" cy="26901"/>
            </a:xfrm>
            <a:custGeom>
              <a:avLst/>
              <a:gdLst/>
              <a:ahLst/>
              <a:cxnLst/>
              <a:rect l="l" t="t" r="r" b="b"/>
              <a:pathLst>
                <a:path w="775" h="405" extrusionOk="0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2042664" y="4482294"/>
              <a:ext cx="64895" cy="24643"/>
            </a:xfrm>
            <a:custGeom>
              <a:avLst/>
              <a:gdLst/>
              <a:ahLst/>
              <a:cxnLst/>
              <a:rect l="l" t="t" r="r" b="b"/>
              <a:pathLst>
                <a:path w="977" h="371" extrusionOk="0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-7997" y="3247832"/>
              <a:ext cx="2193869" cy="2010543"/>
            </a:xfrm>
            <a:custGeom>
              <a:avLst/>
              <a:gdLst/>
              <a:ahLst/>
              <a:cxnLst/>
              <a:rect l="l" t="t" r="r" b="b"/>
              <a:pathLst>
                <a:path w="33029" h="30269" extrusionOk="0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" name="Google Shape;507;p4"/>
            <p:cNvSpPr/>
            <p:nvPr/>
          </p:nvSpPr>
          <p:spPr>
            <a:xfrm>
              <a:off x="-7997" y="4793152"/>
              <a:ext cx="360076" cy="109664"/>
            </a:xfrm>
            <a:custGeom>
              <a:avLst/>
              <a:gdLst/>
              <a:ahLst/>
              <a:cxnLst/>
              <a:rect l="l" t="t" r="r" b="b"/>
              <a:pathLst>
                <a:path w="5421" h="1651" extrusionOk="0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08" name="Google Shape;508;p4"/>
          <p:cNvGrpSpPr/>
          <p:nvPr/>
        </p:nvGrpSpPr>
        <p:grpSpPr>
          <a:xfrm>
            <a:off x="8420990" y="2153894"/>
            <a:ext cx="515755" cy="910864"/>
            <a:chOff x="8443004" y="2878855"/>
            <a:chExt cx="688868" cy="1216595"/>
          </a:xfrm>
        </p:grpSpPr>
        <p:sp>
          <p:nvSpPr>
            <p:cNvPr id="509" name="Google Shape;509;p4"/>
            <p:cNvSpPr/>
            <p:nvPr/>
          </p:nvSpPr>
          <p:spPr>
            <a:xfrm>
              <a:off x="8758311" y="2981744"/>
              <a:ext cx="26901" cy="33610"/>
            </a:xfrm>
            <a:custGeom>
              <a:avLst/>
              <a:gdLst/>
              <a:ahLst/>
              <a:cxnLst/>
              <a:rect l="l" t="t" r="r" b="b"/>
              <a:pathLst>
                <a:path w="405" h="506" extrusionOk="0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" name="Google Shape;510;p4"/>
            <p:cNvSpPr/>
            <p:nvPr/>
          </p:nvSpPr>
          <p:spPr>
            <a:xfrm>
              <a:off x="8682257" y="3929925"/>
              <a:ext cx="102955" cy="118564"/>
            </a:xfrm>
            <a:custGeom>
              <a:avLst/>
              <a:gdLst/>
              <a:ahLst/>
              <a:cxnLst/>
              <a:rect l="l" t="t" r="r" b="b"/>
              <a:pathLst>
                <a:path w="1550" h="1785" extrusionOk="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" name="Google Shape;511;p4"/>
            <p:cNvSpPr/>
            <p:nvPr/>
          </p:nvSpPr>
          <p:spPr>
            <a:xfrm>
              <a:off x="8805272" y="2999611"/>
              <a:ext cx="107405" cy="26901"/>
            </a:xfrm>
            <a:custGeom>
              <a:avLst/>
              <a:gdLst/>
              <a:ahLst/>
              <a:cxnLst/>
              <a:rect l="l" t="t" r="r" b="b"/>
              <a:pathLst>
                <a:path w="1617" h="405" extrusionOk="0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" name="Google Shape;512;p4"/>
            <p:cNvSpPr/>
            <p:nvPr/>
          </p:nvSpPr>
          <p:spPr>
            <a:xfrm>
              <a:off x="8443004" y="2878855"/>
              <a:ext cx="688868" cy="1216595"/>
            </a:xfrm>
            <a:custGeom>
              <a:avLst/>
              <a:gdLst/>
              <a:ahLst/>
              <a:cxnLst/>
              <a:rect l="l" t="t" r="r" b="b"/>
              <a:pathLst>
                <a:path w="10371" h="18316" extrusionOk="0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" name="Google Shape;513;p4"/>
            <p:cNvSpPr/>
            <p:nvPr/>
          </p:nvSpPr>
          <p:spPr>
            <a:xfrm>
              <a:off x="8498931" y="3035413"/>
              <a:ext cx="583721" cy="914704"/>
            </a:xfrm>
            <a:custGeom>
              <a:avLst/>
              <a:gdLst/>
              <a:ahLst/>
              <a:cxnLst/>
              <a:rect l="l" t="t" r="r" b="b"/>
              <a:pathLst>
                <a:path w="8788" h="13771" extrusionOk="0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" name="Google Shape;514;p4"/>
            <p:cNvSpPr/>
            <p:nvPr/>
          </p:nvSpPr>
          <p:spPr>
            <a:xfrm>
              <a:off x="8845524" y="2961618"/>
              <a:ext cx="20192" cy="20192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15" name="Google Shape;515;p4"/>
          <p:cNvGrpSpPr/>
          <p:nvPr/>
        </p:nvGrpSpPr>
        <p:grpSpPr>
          <a:xfrm>
            <a:off x="7117967" y="3590460"/>
            <a:ext cx="2026022" cy="1547117"/>
            <a:chOff x="6445945" y="4797602"/>
            <a:chExt cx="2706053" cy="2066404"/>
          </a:xfrm>
        </p:grpSpPr>
        <p:sp>
          <p:nvSpPr>
            <p:cNvPr id="516" name="Google Shape;516;p4"/>
            <p:cNvSpPr/>
            <p:nvPr/>
          </p:nvSpPr>
          <p:spPr>
            <a:xfrm>
              <a:off x="6700941" y="5054790"/>
              <a:ext cx="111855" cy="1511843"/>
            </a:xfrm>
            <a:custGeom>
              <a:avLst/>
              <a:gdLst/>
              <a:ahLst/>
              <a:cxnLst/>
              <a:rect l="l" t="t" r="r" b="b"/>
              <a:pathLst>
                <a:path w="1684" h="22761" extrusionOk="0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7" name="Google Shape;517;p4"/>
            <p:cNvSpPr/>
            <p:nvPr/>
          </p:nvSpPr>
          <p:spPr>
            <a:xfrm>
              <a:off x="6457170" y="4802119"/>
              <a:ext cx="333242" cy="1894170"/>
            </a:xfrm>
            <a:custGeom>
              <a:avLst/>
              <a:gdLst/>
              <a:ahLst/>
              <a:cxnLst/>
              <a:rect l="l" t="t" r="r" b="b"/>
              <a:pathLst>
                <a:path w="5017" h="28517" extrusionOk="0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" name="Google Shape;518;p4"/>
            <p:cNvSpPr/>
            <p:nvPr/>
          </p:nvSpPr>
          <p:spPr>
            <a:xfrm>
              <a:off x="8109762" y="4967577"/>
              <a:ext cx="60511" cy="60444"/>
            </a:xfrm>
            <a:custGeom>
              <a:avLst/>
              <a:gdLst/>
              <a:ahLst/>
              <a:cxnLst/>
              <a:rect l="l" t="t" r="r" b="b"/>
              <a:pathLst>
                <a:path w="911" h="910" extrusionOk="0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" name="Google Shape;519;p4"/>
            <p:cNvSpPr/>
            <p:nvPr/>
          </p:nvSpPr>
          <p:spPr>
            <a:xfrm>
              <a:off x="6797054" y="5021247"/>
              <a:ext cx="2354943" cy="156624"/>
            </a:xfrm>
            <a:custGeom>
              <a:avLst/>
              <a:gdLst/>
              <a:ahLst/>
              <a:cxnLst/>
              <a:rect l="l" t="t" r="r" b="b"/>
              <a:pathLst>
                <a:path w="35454" h="2358" extrusionOk="0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" name="Google Shape;520;p4"/>
            <p:cNvSpPr/>
            <p:nvPr/>
          </p:nvSpPr>
          <p:spPr>
            <a:xfrm>
              <a:off x="6785895" y="4797602"/>
              <a:ext cx="2366102" cy="170042"/>
            </a:xfrm>
            <a:custGeom>
              <a:avLst/>
              <a:gdLst/>
              <a:ahLst/>
              <a:cxnLst/>
              <a:rect l="l" t="t" r="r" b="b"/>
              <a:pathLst>
                <a:path w="35622" h="2560" extrusionOk="0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" name="Google Shape;521;p4"/>
            <p:cNvSpPr/>
            <p:nvPr/>
          </p:nvSpPr>
          <p:spPr>
            <a:xfrm>
              <a:off x="8024808" y="4983253"/>
              <a:ext cx="31351" cy="31351"/>
            </a:xfrm>
            <a:custGeom>
              <a:avLst/>
              <a:gdLst/>
              <a:ahLst/>
              <a:cxnLst/>
              <a:rect l="l" t="t" r="r" b="b"/>
              <a:pathLst>
                <a:path w="472" h="472" extrusionOk="0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" name="Google Shape;522;p4"/>
            <p:cNvSpPr/>
            <p:nvPr/>
          </p:nvSpPr>
          <p:spPr>
            <a:xfrm>
              <a:off x="8239485" y="6776727"/>
              <a:ext cx="93988" cy="67153"/>
            </a:xfrm>
            <a:custGeom>
              <a:avLst/>
              <a:gdLst/>
              <a:ahLst/>
              <a:cxnLst/>
              <a:rect l="l" t="t" r="r" b="b"/>
              <a:pathLst>
                <a:path w="1415" h="1011" extrusionOk="0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" name="Google Shape;523;p4"/>
            <p:cNvSpPr/>
            <p:nvPr/>
          </p:nvSpPr>
          <p:spPr>
            <a:xfrm>
              <a:off x="7863799" y="6727574"/>
              <a:ext cx="290798" cy="96180"/>
            </a:xfrm>
            <a:custGeom>
              <a:avLst/>
              <a:gdLst/>
              <a:ahLst/>
              <a:cxnLst/>
              <a:rect l="l" t="t" r="r" b="b"/>
              <a:pathLst>
                <a:path w="4378" h="1448" extrusionOk="0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" name="Google Shape;524;p4"/>
            <p:cNvSpPr/>
            <p:nvPr/>
          </p:nvSpPr>
          <p:spPr>
            <a:xfrm>
              <a:off x="6705391" y="6564308"/>
              <a:ext cx="2446606" cy="190168"/>
            </a:xfrm>
            <a:custGeom>
              <a:avLst/>
              <a:gdLst/>
              <a:ahLst/>
              <a:cxnLst/>
              <a:rect l="l" t="t" r="r" b="b"/>
              <a:pathLst>
                <a:path w="36834" h="2863" extrusionOk="0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" name="Google Shape;525;p4"/>
            <p:cNvSpPr/>
            <p:nvPr/>
          </p:nvSpPr>
          <p:spPr>
            <a:xfrm>
              <a:off x="7671506" y="6765568"/>
              <a:ext cx="85021" cy="22451"/>
            </a:xfrm>
            <a:custGeom>
              <a:avLst/>
              <a:gdLst/>
              <a:ahLst/>
              <a:cxnLst/>
              <a:rect l="l" t="t" r="r" b="b"/>
              <a:pathLst>
                <a:path w="1280" h="338" extrusionOk="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" name="Google Shape;526;p4"/>
            <p:cNvSpPr/>
            <p:nvPr/>
          </p:nvSpPr>
          <p:spPr>
            <a:xfrm>
              <a:off x="7678215" y="6696223"/>
              <a:ext cx="87279" cy="20192"/>
            </a:xfrm>
            <a:custGeom>
              <a:avLst/>
              <a:gdLst/>
              <a:ahLst/>
              <a:cxnLst/>
              <a:rect l="l" t="t" r="r" b="b"/>
              <a:pathLst>
                <a:path w="1314" h="304" extrusionOk="0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" name="Google Shape;527;p4"/>
            <p:cNvSpPr/>
            <p:nvPr/>
          </p:nvSpPr>
          <p:spPr>
            <a:xfrm>
              <a:off x="7687116" y="6729766"/>
              <a:ext cx="91796" cy="29159"/>
            </a:xfrm>
            <a:custGeom>
              <a:avLst/>
              <a:gdLst/>
              <a:ahLst/>
              <a:cxnLst/>
              <a:rect l="l" t="t" r="r" b="b"/>
              <a:pathLst>
                <a:path w="1382" h="439" extrusionOk="0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" name="Google Shape;528;p4"/>
            <p:cNvSpPr/>
            <p:nvPr/>
          </p:nvSpPr>
          <p:spPr>
            <a:xfrm>
              <a:off x="6445945" y="6685064"/>
              <a:ext cx="1552095" cy="178942"/>
            </a:xfrm>
            <a:custGeom>
              <a:avLst/>
              <a:gdLst/>
              <a:ahLst/>
              <a:cxnLst/>
              <a:rect l="l" t="t" r="r" b="b"/>
              <a:pathLst>
                <a:path w="23367" h="2694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29" name="Google Shape;529;p4"/>
          <p:cNvGrpSpPr/>
          <p:nvPr/>
        </p:nvGrpSpPr>
        <p:grpSpPr>
          <a:xfrm>
            <a:off x="226381" y="790954"/>
            <a:ext cx="1165385" cy="815431"/>
            <a:chOff x="305052" y="1261999"/>
            <a:chExt cx="1556545" cy="1089130"/>
          </a:xfrm>
        </p:grpSpPr>
        <p:sp>
          <p:nvSpPr>
            <p:cNvPr id="530" name="Google Shape;530;p4"/>
            <p:cNvSpPr/>
            <p:nvPr/>
          </p:nvSpPr>
          <p:spPr>
            <a:xfrm>
              <a:off x="1342704" y="2046980"/>
              <a:ext cx="118564" cy="107405"/>
            </a:xfrm>
            <a:custGeom>
              <a:avLst/>
              <a:gdLst/>
              <a:ahLst/>
              <a:cxnLst/>
              <a:rect l="l" t="t" r="r" b="b"/>
              <a:pathLst>
                <a:path w="1785" h="1617" extrusionOk="0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" name="Google Shape;531;p4"/>
            <p:cNvSpPr/>
            <p:nvPr/>
          </p:nvSpPr>
          <p:spPr>
            <a:xfrm>
              <a:off x="1409791" y="2120775"/>
              <a:ext cx="35868" cy="35802"/>
            </a:xfrm>
            <a:custGeom>
              <a:avLst/>
              <a:gdLst/>
              <a:ahLst/>
              <a:cxnLst/>
              <a:rect l="l" t="t" r="r" b="b"/>
              <a:pathLst>
                <a:path w="540" h="539" extrusionOk="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" name="Google Shape;532;p4"/>
            <p:cNvSpPr/>
            <p:nvPr/>
          </p:nvSpPr>
          <p:spPr>
            <a:xfrm>
              <a:off x="792593" y="1261999"/>
              <a:ext cx="619523" cy="565853"/>
            </a:xfrm>
            <a:custGeom>
              <a:avLst/>
              <a:gdLst/>
              <a:ahLst/>
              <a:cxnLst/>
              <a:rect l="l" t="t" r="r" b="b"/>
              <a:pathLst>
                <a:path w="9327" h="8519" extrusionOk="0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" name="Google Shape;533;p4"/>
            <p:cNvSpPr/>
            <p:nvPr/>
          </p:nvSpPr>
          <p:spPr>
            <a:xfrm>
              <a:off x="969210" y="1727156"/>
              <a:ext cx="210294" cy="53736"/>
            </a:xfrm>
            <a:custGeom>
              <a:avLst/>
              <a:gdLst/>
              <a:ahLst/>
              <a:cxnLst/>
              <a:rect l="l" t="t" r="r" b="b"/>
              <a:pathLst>
                <a:path w="3166" h="809" extrusionOk="0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" name="Google Shape;534;p4"/>
            <p:cNvSpPr/>
            <p:nvPr/>
          </p:nvSpPr>
          <p:spPr>
            <a:xfrm>
              <a:off x="1798894" y="1999953"/>
              <a:ext cx="62703" cy="134306"/>
            </a:xfrm>
            <a:custGeom>
              <a:avLst/>
              <a:gdLst/>
              <a:ahLst/>
              <a:cxnLst/>
              <a:rect l="l" t="t" r="r" b="b"/>
              <a:pathLst>
                <a:path w="944" h="2022" extrusionOk="0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" name="Google Shape;535;p4"/>
            <p:cNvSpPr/>
            <p:nvPr/>
          </p:nvSpPr>
          <p:spPr>
            <a:xfrm>
              <a:off x="1197372" y="1776375"/>
              <a:ext cx="73862" cy="31351"/>
            </a:xfrm>
            <a:custGeom>
              <a:avLst/>
              <a:gdLst/>
              <a:ahLst/>
              <a:cxnLst/>
              <a:rect l="l" t="t" r="r" b="b"/>
              <a:pathLst>
                <a:path w="1112" h="472" extrusionOk="0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" name="Google Shape;536;p4"/>
            <p:cNvSpPr/>
            <p:nvPr/>
          </p:nvSpPr>
          <p:spPr>
            <a:xfrm>
              <a:off x="799302" y="1767408"/>
              <a:ext cx="64895" cy="33610"/>
            </a:xfrm>
            <a:custGeom>
              <a:avLst/>
              <a:gdLst/>
              <a:ahLst/>
              <a:cxnLst/>
              <a:rect l="l" t="t" r="r" b="b"/>
              <a:pathLst>
                <a:path w="977" h="506" extrusionOk="0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" name="Google Shape;537;p4"/>
            <p:cNvSpPr/>
            <p:nvPr/>
          </p:nvSpPr>
          <p:spPr>
            <a:xfrm>
              <a:off x="1322578" y="1836753"/>
              <a:ext cx="143207" cy="51477"/>
            </a:xfrm>
            <a:custGeom>
              <a:avLst/>
              <a:gdLst/>
              <a:ahLst/>
              <a:cxnLst/>
              <a:rect l="l" t="t" r="r" b="b"/>
              <a:pathLst>
                <a:path w="2156" h="775" extrusionOk="0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" name="Google Shape;538;p4"/>
            <p:cNvSpPr/>
            <p:nvPr/>
          </p:nvSpPr>
          <p:spPr>
            <a:xfrm>
              <a:off x="1684846" y="2181153"/>
              <a:ext cx="66" cy="6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" name="Google Shape;539;p4"/>
            <p:cNvSpPr/>
            <p:nvPr/>
          </p:nvSpPr>
          <p:spPr>
            <a:xfrm>
              <a:off x="1660270" y="2158769"/>
              <a:ext cx="26901" cy="26901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" name="Google Shape;540;p4"/>
            <p:cNvSpPr/>
            <p:nvPr/>
          </p:nvSpPr>
          <p:spPr>
            <a:xfrm>
              <a:off x="750083" y="1865779"/>
              <a:ext cx="304215" cy="250546"/>
            </a:xfrm>
            <a:custGeom>
              <a:avLst/>
              <a:gdLst/>
              <a:ahLst/>
              <a:cxnLst/>
              <a:rect l="l" t="t" r="r" b="b"/>
              <a:pathLst>
                <a:path w="4580" h="3772" extrusionOk="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" name="Google Shape;541;p4"/>
            <p:cNvSpPr/>
            <p:nvPr/>
          </p:nvSpPr>
          <p:spPr>
            <a:xfrm>
              <a:off x="1635694" y="2129676"/>
              <a:ext cx="89471" cy="100697"/>
            </a:xfrm>
            <a:custGeom>
              <a:avLst/>
              <a:gdLst/>
              <a:ahLst/>
              <a:cxnLst/>
              <a:rect l="l" t="t" r="r" b="b"/>
              <a:pathLst>
                <a:path w="1347" h="1516" extrusionOk="0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" name="Google Shape;542;p4"/>
            <p:cNvSpPr/>
            <p:nvPr/>
          </p:nvSpPr>
          <p:spPr>
            <a:xfrm>
              <a:off x="870839" y="1984344"/>
              <a:ext cx="38060" cy="35802"/>
            </a:xfrm>
            <a:custGeom>
              <a:avLst/>
              <a:gdLst/>
              <a:ahLst/>
              <a:cxnLst/>
              <a:rect l="l" t="t" r="r" b="b"/>
              <a:pathLst>
                <a:path w="573" h="539" extrusionOk="0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" name="Google Shape;543;p4"/>
            <p:cNvSpPr/>
            <p:nvPr/>
          </p:nvSpPr>
          <p:spPr>
            <a:xfrm>
              <a:off x="369880" y="1765149"/>
              <a:ext cx="266221" cy="257254"/>
            </a:xfrm>
            <a:custGeom>
              <a:avLst/>
              <a:gdLst/>
              <a:ahLst/>
              <a:cxnLst/>
              <a:rect l="l" t="t" r="r" b="b"/>
              <a:pathLst>
                <a:path w="4008" h="3873" extrusionOk="0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" name="Google Shape;544;p4"/>
            <p:cNvSpPr/>
            <p:nvPr/>
          </p:nvSpPr>
          <p:spPr>
            <a:xfrm>
              <a:off x="305052" y="1677937"/>
              <a:ext cx="1538677" cy="673192"/>
            </a:xfrm>
            <a:custGeom>
              <a:avLst/>
              <a:gdLst/>
              <a:ahLst/>
              <a:cxnLst/>
              <a:rect l="l" t="t" r="r" b="b"/>
              <a:pathLst>
                <a:path w="23165" h="10135" extrusionOk="0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" name="Google Shape;545;p4"/>
            <p:cNvSpPr/>
            <p:nvPr/>
          </p:nvSpPr>
          <p:spPr>
            <a:xfrm>
              <a:off x="428066" y="1821077"/>
              <a:ext cx="143207" cy="156624"/>
            </a:xfrm>
            <a:custGeom>
              <a:avLst/>
              <a:gdLst/>
              <a:ahLst/>
              <a:cxnLst/>
              <a:rect l="l" t="t" r="r" b="b"/>
              <a:pathLst>
                <a:path w="2156" h="2358" extrusionOk="0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" name="Google Shape;546;p4"/>
            <p:cNvSpPr/>
            <p:nvPr/>
          </p:nvSpPr>
          <p:spPr>
            <a:xfrm>
              <a:off x="1586475" y="2076007"/>
              <a:ext cx="190168" cy="201327"/>
            </a:xfrm>
            <a:custGeom>
              <a:avLst/>
              <a:gdLst/>
              <a:ahLst/>
              <a:cxnLst/>
              <a:rect l="l" t="t" r="r" b="b"/>
              <a:pathLst>
                <a:path w="2863" h="3031" extrusionOk="0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47" name="Google Shape;547;p4"/>
          <p:cNvGrpSpPr/>
          <p:nvPr/>
        </p:nvGrpSpPr>
        <p:grpSpPr>
          <a:xfrm>
            <a:off x="2444861" y="3871736"/>
            <a:ext cx="2459622" cy="1079998"/>
            <a:chOff x="1573057" y="5173288"/>
            <a:chExt cx="3285190" cy="1442497"/>
          </a:xfrm>
        </p:grpSpPr>
        <p:sp>
          <p:nvSpPr>
            <p:cNvPr id="548" name="Google Shape;548;p4"/>
            <p:cNvSpPr/>
            <p:nvPr/>
          </p:nvSpPr>
          <p:spPr>
            <a:xfrm>
              <a:off x="3688614" y="5616127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" name="Google Shape;549;p4"/>
            <p:cNvSpPr/>
            <p:nvPr/>
          </p:nvSpPr>
          <p:spPr>
            <a:xfrm>
              <a:off x="3581275" y="5472986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" name="Google Shape;550;p4"/>
            <p:cNvSpPr/>
            <p:nvPr/>
          </p:nvSpPr>
          <p:spPr>
            <a:xfrm>
              <a:off x="3418009" y="6016389"/>
              <a:ext cx="40318" cy="38127"/>
            </a:xfrm>
            <a:custGeom>
              <a:avLst/>
              <a:gdLst/>
              <a:ahLst/>
              <a:cxnLst/>
              <a:rect l="l" t="t" r="r" b="b"/>
              <a:pathLst>
                <a:path w="607" h="574" extrusionOk="0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" name="Google Shape;551;p4"/>
            <p:cNvSpPr/>
            <p:nvPr/>
          </p:nvSpPr>
          <p:spPr>
            <a:xfrm>
              <a:off x="3744475" y="5765909"/>
              <a:ext cx="147724" cy="152174"/>
            </a:xfrm>
            <a:custGeom>
              <a:avLst/>
              <a:gdLst/>
              <a:ahLst/>
              <a:cxnLst/>
              <a:rect l="l" t="t" r="r" b="b"/>
              <a:pathLst>
                <a:path w="2224" h="2291" extrusionOk="0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2" name="Google Shape;552;p4"/>
            <p:cNvSpPr/>
            <p:nvPr/>
          </p:nvSpPr>
          <p:spPr>
            <a:xfrm>
              <a:off x="3579017" y="5790552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" name="Google Shape;553;p4"/>
            <p:cNvSpPr/>
            <p:nvPr/>
          </p:nvSpPr>
          <p:spPr>
            <a:xfrm>
              <a:off x="3527606" y="5636253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" name="Google Shape;554;p4"/>
            <p:cNvSpPr/>
            <p:nvPr/>
          </p:nvSpPr>
          <p:spPr>
            <a:xfrm>
              <a:off x="3326346" y="5604901"/>
              <a:ext cx="33610" cy="44835"/>
            </a:xfrm>
            <a:custGeom>
              <a:avLst/>
              <a:gdLst/>
              <a:ahLst/>
              <a:cxnLst/>
              <a:rect l="l" t="t" r="r" b="b"/>
              <a:pathLst>
                <a:path w="506" h="675" extrusionOk="0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" name="Google Shape;555;p4"/>
            <p:cNvSpPr/>
            <p:nvPr/>
          </p:nvSpPr>
          <p:spPr>
            <a:xfrm>
              <a:off x="3259259" y="5517688"/>
              <a:ext cx="152108" cy="167783"/>
            </a:xfrm>
            <a:custGeom>
              <a:avLst/>
              <a:gdLst/>
              <a:ahLst/>
              <a:cxnLst/>
              <a:rect l="l" t="t" r="r" b="b"/>
              <a:pathLst>
                <a:path w="2290" h="2526" extrusionOk="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" name="Google Shape;556;p4"/>
            <p:cNvSpPr/>
            <p:nvPr/>
          </p:nvSpPr>
          <p:spPr>
            <a:xfrm>
              <a:off x="2621869" y="5935884"/>
              <a:ext cx="138757" cy="152174"/>
            </a:xfrm>
            <a:custGeom>
              <a:avLst/>
              <a:gdLst/>
              <a:ahLst/>
              <a:cxnLst/>
              <a:rect l="l" t="t" r="r" b="b"/>
              <a:pathLst>
                <a:path w="2089" h="2291" extrusionOk="0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" name="Google Shape;557;p4"/>
            <p:cNvSpPr/>
            <p:nvPr/>
          </p:nvSpPr>
          <p:spPr>
            <a:xfrm>
              <a:off x="2626319" y="6152820"/>
              <a:ext cx="44835" cy="35868"/>
            </a:xfrm>
            <a:custGeom>
              <a:avLst/>
              <a:gdLst/>
              <a:ahLst/>
              <a:cxnLst/>
              <a:rect l="l" t="t" r="r" b="b"/>
              <a:pathLst>
                <a:path w="675" h="540" extrusionOk="0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" name="Google Shape;558;p4"/>
            <p:cNvSpPr/>
            <p:nvPr/>
          </p:nvSpPr>
          <p:spPr>
            <a:xfrm>
              <a:off x="2469827" y="6177397"/>
              <a:ext cx="35802" cy="35868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" name="Google Shape;559;p4"/>
            <p:cNvSpPr/>
            <p:nvPr/>
          </p:nvSpPr>
          <p:spPr>
            <a:xfrm>
              <a:off x="2568199" y="6101409"/>
              <a:ext cx="158883" cy="147657"/>
            </a:xfrm>
            <a:custGeom>
              <a:avLst/>
              <a:gdLst/>
              <a:ahLst/>
              <a:cxnLst/>
              <a:rect l="l" t="t" r="r" b="b"/>
              <a:pathLst>
                <a:path w="2392" h="2223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" name="Google Shape;560;p4"/>
            <p:cNvSpPr/>
            <p:nvPr/>
          </p:nvSpPr>
          <p:spPr>
            <a:xfrm>
              <a:off x="2418350" y="6125986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" name="Google Shape;561;p4"/>
            <p:cNvSpPr/>
            <p:nvPr/>
          </p:nvSpPr>
          <p:spPr>
            <a:xfrm>
              <a:off x="2409449" y="6143853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" name="Google Shape;562;p4"/>
            <p:cNvSpPr/>
            <p:nvPr/>
          </p:nvSpPr>
          <p:spPr>
            <a:xfrm>
              <a:off x="2518980" y="6011938"/>
              <a:ext cx="42577" cy="62703"/>
            </a:xfrm>
            <a:custGeom>
              <a:avLst/>
              <a:gdLst/>
              <a:ahLst/>
              <a:cxnLst/>
              <a:rect l="l" t="t" r="r" b="b"/>
              <a:pathLst>
                <a:path w="641" h="944" extrusionOk="0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" name="Google Shape;563;p4"/>
            <p:cNvSpPr/>
            <p:nvPr/>
          </p:nvSpPr>
          <p:spPr>
            <a:xfrm>
              <a:off x="2458602" y="5953819"/>
              <a:ext cx="156624" cy="156558"/>
            </a:xfrm>
            <a:custGeom>
              <a:avLst/>
              <a:gdLst/>
              <a:ahLst/>
              <a:cxnLst/>
              <a:rect l="l" t="t" r="r" b="b"/>
              <a:pathLst>
                <a:path w="2358" h="2357" extrusionOk="0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" name="Google Shape;564;p4"/>
            <p:cNvSpPr/>
            <p:nvPr/>
          </p:nvSpPr>
          <p:spPr>
            <a:xfrm>
              <a:off x="3051224" y="6025356"/>
              <a:ext cx="156624" cy="154366"/>
            </a:xfrm>
            <a:custGeom>
              <a:avLst/>
              <a:gdLst/>
              <a:ahLst/>
              <a:cxnLst/>
              <a:rect l="l" t="t" r="r" b="b"/>
              <a:pathLst>
                <a:path w="2358" h="2324" extrusionOk="0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" name="Google Shape;565;p4"/>
            <p:cNvSpPr/>
            <p:nvPr/>
          </p:nvSpPr>
          <p:spPr>
            <a:xfrm>
              <a:off x="3368790" y="5982845"/>
              <a:ext cx="158883" cy="145465"/>
            </a:xfrm>
            <a:custGeom>
              <a:avLst/>
              <a:gdLst/>
              <a:ahLst/>
              <a:cxnLst/>
              <a:rect l="l" t="t" r="r" b="b"/>
              <a:pathLst>
                <a:path w="2392" h="2190" extrusionOk="0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" name="Google Shape;566;p4"/>
            <p:cNvSpPr/>
            <p:nvPr/>
          </p:nvSpPr>
          <p:spPr>
            <a:xfrm>
              <a:off x="2729207" y="607231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" name="Google Shape;567;p4"/>
            <p:cNvSpPr/>
            <p:nvPr/>
          </p:nvSpPr>
          <p:spPr>
            <a:xfrm>
              <a:off x="2782877" y="6125986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" name="Google Shape;568;p4"/>
            <p:cNvSpPr/>
            <p:nvPr/>
          </p:nvSpPr>
          <p:spPr>
            <a:xfrm>
              <a:off x="3418009" y="5499821"/>
              <a:ext cx="154366" cy="145399"/>
            </a:xfrm>
            <a:custGeom>
              <a:avLst/>
              <a:gdLst/>
              <a:ahLst/>
              <a:cxnLst/>
              <a:rect l="l" t="t" r="r" b="b"/>
              <a:pathLst>
                <a:path w="2324" h="2189" extrusionOk="0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" name="Google Shape;569;p4"/>
            <p:cNvSpPr/>
            <p:nvPr/>
          </p:nvSpPr>
          <p:spPr>
            <a:xfrm>
              <a:off x="1982286" y="5929176"/>
              <a:ext cx="49285" cy="55994"/>
            </a:xfrm>
            <a:custGeom>
              <a:avLst/>
              <a:gdLst/>
              <a:ahLst/>
              <a:cxnLst/>
              <a:rect l="l" t="t" r="r" b="b"/>
              <a:pathLst>
                <a:path w="742" h="843" extrusionOk="0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" name="Google Shape;570;p4"/>
            <p:cNvSpPr/>
            <p:nvPr/>
          </p:nvSpPr>
          <p:spPr>
            <a:xfrm>
              <a:off x="1906233" y="6354081"/>
              <a:ext cx="156624" cy="187909"/>
            </a:xfrm>
            <a:custGeom>
              <a:avLst/>
              <a:gdLst/>
              <a:ahLst/>
              <a:cxnLst/>
              <a:rect l="l" t="t" r="r" b="b"/>
              <a:pathLst>
                <a:path w="2358" h="2829" extrusionOk="0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" name="Google Shape;571;p4"/>
            <p:cNvSpPr/>
            <p:nvPr/>
          </p:nvSpPr>
          <p:spPr>
            <a:xfrm>
              <a:off x="1977836" y="6029806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" name="Google Shape;572;p4"/>
            <p:cNvSpPr/>
            <p:nvPr/>
          </p:nvSpPr>
          <p:spPr>
            <a:xfrm>
              <a:off x="1926359" y="587550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" name="Google Shape;573;p4"/>
            <p:cNvSpPr/>
            <p:nvPr/>
          </p:nvSpPr>
          <p:spPr>
            <a:xfrm>
              <a:off x="2946143" y="5571358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" name="Google Shape;574;p4"/>
            <p:cNvSpPr/>
            <p:nvPr/>
          </p:nvSpPr>
          <p:spPr>
            <a:xfrm>
              <a:off x="1745224" y="6383174"/>
              <a:ext cx="161075" cy="170042"/>
            </a:xfrm>
            <a:custGeom>
              <a:avLst/>
              <a:gdLst/>
              <a:ahLst/>
              <a:cxnLst/>
              <a:rect l="l" t="t" r="r" b="b"/>
              <a:pathLst>
                <a:path w="2425" h="2560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" name="Google Shape;575;p4"/>
            <p:cNvSpPr/>
            <p:nvPr/>
          </p:nvSpPr>
          <p:spPr>
            <a:xfrm>
              <a:off x="4267818" y="5524397"/>
              <a:ext cx="590430" cy="979599"/>
            </a:xfrm>
            <a:custGeom>
              <a:avLst/>
              <a:gdLst/>
              <a:ahLst/>
              <a:cxnLst/>
              <a:rect l="l" t="t" r="r" b="b"/>
              <a:pathLst>
                <a:path w="8889" h="14748" extrusionOk="0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" name="Google Shape;576;p4"/>
            <p:cNvSpPr/>
            <p:nvPr/>
          </p:nvSpPr>
          <p:spPr>
            <a:xfrm>
              <a:off x="2458602" y="5638445"/>
              <a:ext cx="152174" cy="165591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" name="Google Shape;577;p4"/>
            <p:cNvSpPr/>
            <p:nvPr/>
          </p:nvSpPr>
          <p:spPr>
            <a:xfrm>
              <a:off x="2617418" y="5618318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" name="Google Shape;578;p4"/>
            <p:cNvSpPr/>
            <p:nvPr/>
          </p:nvSpPr>
          <p:spPr>
            <a:xfrm>
              <a:off x="2143294" y="5913567"/>
              <a:ext cx="51544" cy="42510"/>
            </a:xfrm>
            <a:custGeom>
              <a:avLst/>
              <a:gdLst/>
              <a:ahLst/>
              <a:cxnLst/>
              <a:rect l="l" t="t" r="r" b="b"/>
              <a:pathLst>
                <a:path w="776" h="640" extrusionOk="0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" name="Google Shape;579;p4"/>
            <p:cNvSpPr/>
            <p:nvPr/>
          </p:nvSpPr>
          <p:spPr>
            <a:xfrm>
              <a:off x="2780685" y="5591484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" name="Google Shape;580;p4"/>
            <p:cNvSpPr/>
            <p:nvPr/>
          </p:nvSpPr>
          <p:spPr>
            <a:xfrm>
              <a:off x="2845513" y="5676505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" name="Google Shape;581;p4"/>
            <p:cNvSpPr/>
            <p:nvPr/>
          </p:nvSpPr>
          <p:spPr>
            <a:xfrm>
              <a:off x="2686697" y="5701081"/>
              <a:ext cx="33676" cy="40318"/>
            </a:xfrm>
            <a:custGeom>
              <a:avLst/>
              <a:gdLst/>
              <a:ahLst/>
              <a:cxnLst/>
              <a:rect l="l" t="t" r="r" b="b"/>
              <a:pathLst>
                <a:path w="507" h="607" extrusionOk="0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" name="Google Shape;582;p4"/>
            <p:cNvSpPr/>
            <p:nvPr/>
          </p:nvSpPr>
          <p:spPr>
            <a:xfrm>
              <a:off x="2087367" y="5855380"/>
              <a:ext cx="154432" cy="147657"/>
            </a:xfrm>
            <a:custGeom>
              <a:avLst/>
              <a:gdLst/>
              <a:ahLst/>
              <a:cxnLst/>
              <a:rect l="l" t="t" r="r" b="b"/>
              <a:pathLst>
                <a:path w="2325" h="2223" extrusionOk="0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" name="Google Shape;583;p4"/>
            <p:cNvSpPr/>
            <p:nvPr/>
          </p:nvSpPr>
          <p:spPr>
            <a:xfrm>
              <a:off x="2523497" y="5721207"/>
              <a:ext cx="40318" cy="58186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" name="Google Shape;584;p4"/>
            <p:cNvSpPr/>
            <p:nvPr/>
          </p:nvSpPr>
          <p:spPr>
            <a:xfrm>
              <a:off x="2145553" y="5692114"/>
              <a:ext cx="147657" cy="145465"/>
            </a:xfrm>
            <a:custGeom>
              <a:avLst/>
              <a:gdLst/>
              <a:ahLst/>
              <a:cxnLst/>
              <a:rect l="l" t="t" r="r" b="b"/>
              <a:pathLst>
                <a:path w="2223" h="2190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5" name="Google Shape;585;p4"/>
            <p:cNvSpPr/>
            <p:nvPr/>
          </p:nvSpPr>
          <p:spPr>
            <a:xfrm>
              <a:off x="1725098" y="5989554"/>
              <a:ext cx="64961" cy="53736"/>
            </a:xfrm>
            <a:custGeom>
              <a:avLst/>
              <a:gdLst/>
              <a:ahLst/>
              <a:cxnLst/>
              <a:rect l="l" t="t" r="r" b="b"/>
              <a:pathLst>
                <a:path w="978" h="809" extrusionOk="0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6" name="Google Shape;586;p4"/>
            <p:cNvSpPr/>
            <p:nvPr/>
          </p:nvSpPr>
          <p:spPr>
            <a:xfrm>
              <a:off x="2639736" y="5506529"/>
              <a:ext cx="161141" cy="111855"/>
            </a:xfrm>
            <a:custGeom>
              <a:avLst/>
              <a:gdLst/>
              <a:ahLst/>
              <a:cxnLst/>
              <a:rect l="l" t="t" r="r" b="b"/>
              <a:pathLst>
                <a:path w="2426" h="1684" extrusionOk="0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7" name="Google Shape;587;p4"/>
            <p:cNvSpPr/>
            <p:nvPr/>
          </p:nvSpPr>
          <p:spPr>
            <a:xfrm>
              <a:off x="2798552" y="5484145"/>
              <a:ext cx="161075" cy="111922"/>
            </a:xfrm>
            <a:custGeom>
              <a:avLst/>
              <a:gdLst/>
              <a:ahLst/>
              <a:cxnLst/>
              <a:rect l="l" t="t" r="r" b="b"/>
              <a:pathLst>
                <a:path w="2425" h="1685" extrusionOk="0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8" name="Google Shape;588;p4"/>
            <p:cNvSpPr/>
            <p:nvPr/>
          </p:nvSpPr>
          <p:spPr>
            <a:xfrm>
              <a:off x="3462711" y="5390224"/>
              <a:ext cx="152174" cy="100697"/>
            </a:xfrm>
            <a:custGeom>
              <a:avLst/>
              <a:gdLst/>
              <a:ahLst/>
              <a:cxnLst/>
              <a:rect l="l" t="t" r="r" b="b"/>
              <a:pathLst>
                <a:path w="2291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9" name="Google Shape;589;p4"/>
            <p:cNvSpPr/>
            <p:nvPr/>
          </p:nvSpPr>
          <p:spPr>
            <a:xfrm>
              <a:off x="2979687" y="5457310"/>
              <a:ext cx="145399" cy="111922"/>
            </a:xfrm>
            <a:custGeom>
              <a:avLst/>
              <a:gdLst/>
              <a:ahLst/>
              <a:cxnLst/>
              <a:rect l="l" t="t" r="r" b="b"/>
              <a:pathLst>
                <a:path w="2189" h="1685" extrusionOk="0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0" name="Google Shape;590;p4"/>
            <p:cNvSpPr/>
            <p:nvPr/>
          </p:nvSpPr>
          <p:spPr>
            <a:xfrm>
              <a:off x="2304303" y="5557940"/>
              <a:ext cx="163333" cy="105213"/>
            </a:xfrm>
            <a:custGeom>
              <a:avLst/>
              <a:gdLst/>
              <a:ahLst/>
              <a:cxnLst/>
              <a:rect l="l" t="t" r="r" b="b"/>
              <a:pathLst>
                <a:path w="2459" h="1584" extrusionOk="0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1" name="Google Shape;591;p4"/>
            <p:cNvSpPr/>
            <p:nvPr/>
          </p:nvSpPr>
          <p:spPr>
            <a:xfrm>
              <a:off x="3299511" y="5412608"/>
              <a:ext cx="156558" cy="102955"/>
            </a:xfrm>
            <a:custGeom>
              <a:avLst/>
              <a:gdLst/>
              <a:ahLst/>
              <a:cxnLst/>
              <a:rect l="l" t="t" r="r" b="b"/>
              <a:pathLst>
                <a:path w="2357" h="1550" extrusionOk="0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2" name="Google Shape;592;p4"/>
            <p:cNvSpPr/>
            <p:nvPr/>
          </p:nvSpPr>
          <p:spPr>
            <a:xfrm>
              <a:off x="3136244" y="5437184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3" name="Google Shape;593;p4"/>
            <p:cNvSpPr/>
            <p:nvPr/>
          </p:nvSpPr>
          <p:spPr>
            <a:xfrm>
              <a:off x="1807861" y="5638445"/>
              <a:ext cx="152108" cy="100697"/>
            </a:xfrm>
            <a:custGeom>
              <a:avLst/>
              <a:gdLst/>
              <a:ahLst/>
              <a:cxnLst/>
              <a:rect l="l" t="t" r="r" b="b"/>
              <a:pathLst>
                <a:path w="2290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4" name="Google Shape;594;p4"/>
            <p:cNvSpPr/>
            <p:nvPr/>
          </p:nvSpPr>
          <p:spPr>
            <a:xfrm>
              <a:off x="1971127" y="5607160"/>
              <a:ext cx="163267" cy="107405"/>
            </a:xfrm>
            <a:custGeom>
              <a:avLst/>
              <a:gdLst/>
              <a:ahLst/>
              <a:cxnLst/>
              <a:rect l="l" t="t" r="r" b="b"/>
              <a:pathLst>
                <a:path w="2458" h="1617" extrusionOk="0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5" name="Google Shape;595;p4"/>
            <p:cNvSpPr/>
            <p:nvPr/>
          </p:nvSpPr>
          <p:spPr>
            <a:xfrm>
              <a:off x="1816828" y="5739075"/>
              <a:ext cx="154366" cy="147724"/>
            </a:xfrm>
            <a:custGeom>
              <a:avLst/>
              <a:gdLst/>
              <a:ahLst/>
              <a:cxnLst/>
              <a:rect l="l" t="t" r="r" b="b"/>
              <a:pathLst>
                <a:path w="2324" h="2224" extrusionOk="0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6" name="Google Shape;596;p4"/>
            <p:cNvSpPr/>
            <p:nvPr/>
          </p:nvSpPr>
          <p:spPr>
            <a:xfrm>
              <a:off x="2047115" y="5783843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7" name="Google Shape;597;p4"/>
            <p:cNvSpPr/>
            <p:nvPr/>
          </p:nvSpPr>
          <p:spPr>
            <a:xfrm>
              <a:off x="2136586" y="5584775"/>
              <a:ext cx="158883" cy="107405"/>
            </a:xfrm>
            <a:custGeom>
              <a:avLst/>
              <a:gdLst/>
              <a:ahLst/>
              <a:cxnLst/>
              <a:rect l="l" t="t" r="r" b="b"/>
              <a:pathLst>
                <a:path w="2392" h="1617" extrusionOk="0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8" name="Google Shape;598;p4"/>
            <p:cNvSpPr/>
            <p:nvPr/>
          </p:nvSpPr>
          <p:spPr>
            <a:xfrm>
              <a:off x="1980028" y="5712240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9" name="Google Shape;599;p4"/>
            <p:cNvSpPr/>
            <p:nvPr/>
          </p:nvSpPr>
          <p:spPr>
            <a:xfrm>
              <a:off x="2357972" y="5739075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0" name="Google Shape;600;p4"/>
            <p:cNvSpPr/>
            <p:nvPr/>
          </p:nvSpPr>
          <p:spPr>
            <a:xfrm>
              <a:off x="2297594" y="5667538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1" name="Google Shape;601;p4"/>
            <p:cNvSpPr/>
            <p:nvPr/>
          </p:nvSpPr>
          <p:spPr>
            <a:xfrm>
              <a:off x="2472019" y="5535622"/>
              <a:ext cx="158883" cy="105147"/>
            </a:xfrm>
            <a:custGeom>
              <a:avLst/>
              <a:gdLst/>
              <a:ahLst/>
              <a:cxnLst/>
              <a:rect l="l" t="t" r="r" b="b"/>
              <a:pathLst>
                <a:path w="2392" h="1583" extrusionOk="0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2" name="Google Shape;602;p4"/>
            <p:cNvSpPr/>
            <p:nvPr/>
          </p:nvSpPr>
          <p:spPr>
            <a:xfrm>
              <a:off x="3981537" y="6166238"/>
              <a:ext cx="29159" cy="42577"/>
            </a:xfrm>
            <a:custGeom>
              <a:avLst/>
              <a:gdLst/>
              <a:ahLst/>
              <a:cxnLst/>
              <a:rect l="l" t="t" r="r" b="b"/>
              <a:pathLst>
                <a:path w="439" h="641" extrusionOk="0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3" name="Google Shape;603;p4"/>
            <p:cNvSpPr/>
            <p:nvPr/>
          </p:nvSpPr>
          <p:spPr>
            <a:xfrm>
              <a:off x="3921159" y="6163979"/>
              <a:ext cx="18000" cy="78379"/>
            </a:xfrm>
            <a:custGeom>
              <a:avLst/>
              <a:gdLst/>
              <a:ahLst/>
              <a:cxnLst/>
              <a:rect l="l" t="t" r="r" b="b"/>
              <a:pathLst>
                <a:path w="271" h="1180" extrusionOk="0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4" name="Google Shape;604;p4"/>
            <p:cNvSpPr/>
            <p:nvPr/>
          </p:nvSpPr>
          <p:spPr>
            <a:xfrm>
              <a:off x="3921159" y="6132694"/>
              <a:ext cx="154366" cy="102955"/>
            </a:xfrm>
            <a:custGeom>
              <a:avLst/>
              <a:gdLst/>
              <a:ahLst/>
              <a:cxnLst/>
              <a:rect l="l" t="t" r="r" b="b"/>
              <a:pathLst>
                <a:path w="2324" h="1550" extrusionOk="0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5" name="Google Shape;605;p4"/>
            <p:cNvSpPr/>
            <p:nvPr/>
          </p:nvSpPr>
          <p:spPr>
            <a:xfrm>
              <a:off x="3804920" y="6112568"/>
              <a:ext cx="49219" cy="31351"/>
            </a:xfrm>
            <a:custGeom>
              <a:avLst/>
              <a:gdLst/>
              <a:ahLst/>
              <a:cxnLst/>
              <a:rect l="l" t="t" r="r" b="b"/>
              <a:pathLst>
                <a:path w="741" h="472" extrusionOk="0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6" name="Google Shape;606;p4"/>
            <p:cNvSpPr/>
            <p:nvPr/>
          </p:nvSpPr>
          <p:spPr>
            <a:xfrm>
              <a:off x="3623719" y="5358939"/>
              <a:ext cx="165591" cy="109664"/>
            </a:xfrm>
            <a:custGeom>
              <a:avLst/>
              <a:gdLst/>
              <a:ahLst/>
              <a:cxnLst/>
              <a:rect l="l" t="t" r="r" b="b"/>
              <a:pathLst>
                <a:path w="2493" h="1651" extrusionOk="0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7" name="Google Shape;607;p4"/>
            <p:cNvSpPr/>
            <p:nvPr/>
          </p:nvSpPr>
          <p:spPr>
            <a:xfrm>
              <a:off x="3753442" y="6081283"/>
              <a:ext cx="154366" cy="181201"/>
            </a:xfrm>
            <a:custGeom>
              <a:avLst/>
              <a:gdLst/>
              <a:ahLst/>
              <a:cxnLst/>
              <a:rect l="l" t="t" r="r" b="b"/>
              <a:pathLst>
                <a:path w="2324" h="2728" extrusionOk="0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8" name="Google Shape;608;p4"/>
            <p:cNvSpPr/>
            <p:nvPr/>
          </p:nvSpPr>
          <p:spPr>
            <a:xfrm>
              <a:off x="3818337" y="6190814"/>
              <a:ext cx="47027" cy="31418"/>
            </a:xfrm>
            <a:custGeom>
              <a:avLst/>
              <a:gdLst/>
              <a:ahLst/>
              <a:cxnLst/>
              <a:rect l="l" t="t" r="r" b="b"/>
              <a:pathLst>
                <a:path w="708" h="473" extrusionOk="0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9" name="Google Shape;609;p4"/>
            <p:cNvSpPr/>
            <p:nvPr/>
          </p:nvSpPr>
          <p:spPr>
            <a:xfrm>
              <a:off x="3605851" y="6172946"/>
              <a:ext cx="154366" cy="107405"/>
            </a:xfrm>
            <a:custGeom>
              <a:avLst/>
              <a:gdLst/>
              <a:ahLst/>
              <a:cxnLst/>
              <a:rect l="l" t="t" r="r" b="b"/>
              <a:pathLst>
                <a:path w="2324" h="1617" extrusionOk="0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0" name="Google Shape;610;p4"/>
            <p:cNvSpPr/>
            <p:nvPr/>
          </p:nvSpPr>
          <p:spPr>
            <a:xfrm>
              <a:off x="3735575" y="5441701"/>
              <a:ext cx="239320" cy="154366"/>
            </a:xfrm>
            <a:custGeom>
              <a:avLst/>
              <a:gdLst/>
              <a:ahLst/>
              <a:cxnLst/>
              <a:rect l="l" t="t" r="r" b="b"/>
              <a:pathLst>
                <a:path w="3603" h="2324" extrusionOk="0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1" name="Google Shape;611;p4"/>
            <p:cNvSpPr/>
            <p:nvPr/>
          </p:nvSpPr>
          <p:spPr>
            <a:xfrm>
              <a:off x="3874198" y="5517688"/>
              <a:ext cx="62703" cy="42577"/>
            </a:xfrm>
            <a:custGeom>
              <a:avLst/>
              <a:gdLst/>
              <a:ahLst/>
              <a:cxnLst/>
              <a:rect l="l" t="t" r="r" b="b"/>
              <a:pathLst>
                <a:path w="944" h="641" extrusionOk="0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2" name="Google Shape;612;p4"/>
            <p:cNvSpPr/>
            <p:nvPr/>
          </p:nvSpPr>
          <p:spPr>
            <a:xfrm>
              <a:off x="3791436" y="5336554"/>
              <a:ext cx="156624" cy="109664"/>
            </a:xfrm>
            <a:custGeom>
              <a:avLst/>
              <a:gdLst/>
              <a:ahLst/>
              <a:cxnLst/>
              <a:rect l="l" t="t" r="r" b="b"/>
              <a:pathLst>
                <a:path w="2358" h="1651" extrusionOk="0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3" name="Google Shape;613;p4"/>
            <p:cNvSpPr/>
            <p:nvPr/>
          </p:nvSpPr>
          <p:spPr>
            <a:xfrm>
              <a:off x="3912258" y="5671988"/>
              <a:ext cx="60444" cy="55994"/>
            </a:xfrm>
            <a:custGeom>
              <a:avLst/>
              <a:gdLst/>
              <a:ahLst/>
              <a:cxnLst/>
              <a:rect l="l" t="t" r="r" b="b"/>
              <a:pathLst>
                <a:path w="910" h="843" extrusionOk="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4" name="Google Shape;614;p4"/>
            <p:cNvSpPr/>
            <p:nvPr/>
          </p:nvSpPr>
          <p:spPr>
            <a:xfrm>
              <a:off x="3686356" y="5895632"/>
              <a:ext cx="355626" cy="192426"/>
            </a:xfrm>
            <a:custGeom>
              <a:avLst/>
              <a:gdLst/>
              <a:ahLst/>
              <a:cxnLst/>
              <a:rect l="l" t="t" r="r" b="b"/>
              <a:pathLst>
                <a:path w="5354" h="2897" extrusionOk="0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5" name="Google Shape;615;p4"/>
            <p:cNvSpPr/>
            <p:nvPr/>
          </p:nvSpPr>
          <p:spPr>
            <a:xfrm>
              <a:off x="3842913" y="5591484"/>
              <a:ext cx="185651" cy="297506"/>
            </a:xfrm>
            <a:custGeom>
              <a:avLst/>
              <a:gdLst/>
              <a:ahLst/>
              <a:cxnLst/>
              <a:rect l="l" t="t" r="r" b="b"/>
              <a:pathLst>
                <a:path w="2795" h="4479" extrusionOk="0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6" name="Google Shape;616;p4"/>
            <p:cNvSpPr/>
            <p:nvPr/>
          </p:nvSpPr>
          <p:spPr>
            <a:xfrm>
              <a:off x="1725098" y="6217649"/>
              <a:ext cx="199135" cy="161141"/>
            </a:xfrm>
            <a:custGeom>
              <a:avLst/>
              <a:gdLst/>
              <a:ahLst/>
              <a:cxnLst/>
              <a:rect l="l" t="t" r="r" b="b"/>
              <a:pathLst>
                <a:path w="2998" h="2426" extrusionOk="0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7" name="Google Shape;617;p4"/>
            <p:cNvSpPr/>
            <p:nvPr/>
          </p:nvSpPr>
          <p:spPr>
            <a:xfrm>
              <a:off x="1644594" y="5658571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8" name="Google Shape;618;p4"/>
            <p:cNvSpPr/>
            <p:nvPr/>
          </p:nvSpPr>
          <p:spPr>
            <a:xfrm>
              <a:off x="3666230" y="6210940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9" name="Google Shape;619;p4"/>
            <p:cNvSpPr/>
            <p:nvPr/>
          </p:nvSpPr>
          <p:spPr>
            <a:xfrm>
              <a:off x="1573057" y="5173288"/>
              <a:ext cx="2549428" cy="1442497"/>
            </a:xfrm>
            <a:custGeom>
              <a:avLst/>
              <a:gdLst/>
              <a:ahLst/>
              <a:cxnLst/>
              <a:rect l="l" t="t" r="r" b="b"/>
              <a:pathLst>
                <a:path w="38382" h="21717" extrusionOk="0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0" name="Google Shape;620;p4"/>
            <p:cNvSpPr/>
            <p:nvPr/>
          </p:nvSpPr>
          <p:spPr>
            <a:xfrm>
              <a:off x="1655820" y="5757009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1" name="Google Shape;621;p4"/>
            <p:cNvSpPr/>
            <p:nvPr/>
          </p:nvSpPr>
          <p:spPr>
            <a:xfrm>
              <a:off x="1704972" y="6058899"/>
              <a:ext cx="275122" cy="167783"/>
            </a:xfrm>
            <a:custGeom>
              <a:avLst/>
              <a:gdLst/>
              <a:ahLst/>
              <a:cxnLst/>
              <a:rect l="l" t="t" r="r" b="b"/>
              <a:pathLst>
                <a:path w="4142" h="2526" extrusionOk="0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2" name="Google Shape;622;p4"/>
            <p:cNvSpPr/>
            <p:nvPr/>
          </p:nvSpPr>
          <p:spPr>
            <a:xfrm>
              <a:off x="1678138" y="5897891"/>
              <a:ext cx="239387" cy="167783"/>
            </a:xfrm>
            <a:custGeom>
              <a:avLst/>
              <a:gdLst/>
              <a:ahLst/>
              <a:cxnLst/>
              <a:rect l="l" t="t" r="r" b="b"/>
              <a:pathLst>
                <a:path w="3604" h="2526" extrusionOk="0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3" name="Google Shape;623;p4"/>
            <p:cNvSpPr/>
            <p:nvPr/>
          </p:nvSpPr>
          <p:spPr>
            <a:xfrm>
              <a:off x="2749333" y="5935884"/>
              <a:ext cx="22451" cy="134240"/>
            </a:xfrm>
            <a:custGeom>
              <a:avLst/>
              <a:gdLst/>
              <a:ahLst/>
              <a:cxnLst/>
              <a:rect l="l" t="t" r="r" b="b"/>
              <a:pathLst>
                <a:path w="338" h="2021" extrusionOk="0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4" name="Google Shape;624;p4"/>
            <p:cNvSpPr/>
            <p:nvPr/>
          </p:nvSpPr>
          <p:spPr>
            <a:xfrm>
              <a:off x="3216748" y="5689922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5" name="Google Shape;625;p4"/>
            <p:cNvSpPr/>
            <p:nvPr/>
          </p:nvSpPr>
          <p:spPr>
            <a:xfrm>
              <a:off x="3418009" y="5721207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6" name="Google Shape;626;p4"/>
            <p:cNvSpPr/>
            <p:nvPr/>
          </p:nvSpPr>
          <p:spPr>
            <a:xfrm>
              <a:off x="3549924" y="5815128"/>
              <a:ext cx="24709" cy="134240"/>
            </a:xfrm>
            <a:custGeom>
              <a:avLst/>
              <a:gdLst/>
              <a:ahLst/>
              <a:cxnLst/>
              <a:rect l="l" t="t" r="r" b="b"/>
              <a:pathLst>
                <a:path w="372" h="2021" extrusionOk="0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7" name="Google Shape;627;p4"/>
            <p:cNvSpPr/>
            <p:nvPr/>
          </p:nvSpPr>
          <p:spPr>
            <a:xfrm>
              <a:off x="3368790" y="5665279"/>
              <a:ext cx="156624" cy="147724"/>
            </a:xfrm>
            <a:custGeom>
              <a:avLst/>
              <a:gdLst/>
              <a:ahLst/>
              <a:cxnLst/>
              <a:rect l="l" t="t" r="r" b="b"/>
              <a:pathLst>
                <a:path w="2358" h="2224" extrusionOk="0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8" name="Google Shape;628;p4"/>
            <p:cNvSpPr/>
            <p:nvPr/>
          </p:nvSpPr>
          <p:spPr>
            <a:xfrm>
              <a:off x="3422459" y="5815128"/>
              <a:ext cx="138757" cy="154366"/>
            </a:xfrm>
            <a:custGeom>
              <a:avLst/>
              <a:gdLst/>
              <a:ahLst/>
              <a:cxnLst/>
              <a:rect l="l" t="t" r="r" b="b"/>
              <a:pathLst>
                <a:path w="2089" h="2324" extrusionOk="0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9" name="Google Shape;629;p4"/>
            <p:cNvSpPr/>
            <p:nvPr/>
          </p:nvSpPr>
          <p:spPr>
            <a:xfrm>
              <a:off x="3212232" y="6025356"/>
              <a:ext cx="29159" cy="131982"/>
            </a:xfrm>
            <a:custGeom>
              <a:avLst/>
              <a:gdLst/>
              <a:ahLst/>
              <a:cxnLst/>
              <a:rect l="l" t="t" r="r" b="b"/>
              <a:pathLst>
                <a:path w="439" h="1987" extrusionOk="0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" name="Google Shape;630;p4"/>
            <p:cNvSpPr/>
            <p:nvPr/>
          </p:nvSpPr>
          <p:spPr>
            <a:xfrm>
              <a:off x="3236875" y="6161787"/>
              <a:ext cx="156624" cy="26901"/>
            </a:xfrm>
            <a:custGeom>
              <a:avLst/>
              <a:gdLst/>
              <a:ahLst/>
              <a:cxnLst/>
              <a:rect l="l" t="t" r="r" b="b"/>
              <a:pathLst>
                <a:path w="2358" h="405" extrusionOk="0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" name="Google Shape;631;p4"/>
            <p:cNvSpPr/>
            <p:nvPr/>
          </p:nvSpPr>
          <p:spPr>
            <a:xfrm>
              <a:off x="3010972" y="5651862"/>
              <a:ext cx="29159" cy="44835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" name="Google Shape;632;p4"/>
            <p:cNvSpPr/>
            <p:nvPr/>
          </p:nvSpPr>
          <p:spPr>
            <a:xfrm>
              <a:off x="3257001" y="6038773"/>
              <a:ext cx="51477" cy="29159"/>
            </a:xfrm>
            <a:custGeom>
              <a:avLst/>
              <a:gdLst/>
              <a:ahLst/>
              <a:cxnLst/>
              <a:rect l="l" t="t" r="r" b="b"/>
              <a:pathLst>
                <a:path w="775" h="439" extrusionOk="0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" name="Google Shape;633;p4"/>
            <p:cNvSpPr/>
            <p:nvPr/>
          </p:nvSpPr>
          <p:spPr>
            <a:xfrm>
              <a:off x="2939435" y="5591484"/>
              <a:ext cx="31351" cy="132048"/>
            </a:xfrm>
            <a:custGeom>
              <a:avLst/>
              <a:gdLst/>
              <a:ahLst/>
              <a:cxnLst/>
              <a:rect l="l" t="t" r="r" b="b"/>
              <a:pathLst>
                <a:path w="472" h="1988" extrusionOk="0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" name="Google Shape;634;p4"/>
            <p:cNvSpPr/>
            <p:nvPr/>
          </p:nvSpPr>
          <p:spPr>
            <a:xfrm>
              <a:off x="3111602" y="5772618"/>
              <a:ext cx="13484" cy="40385"/>
            </a:xfrm>
            <a:custGeom>
              <a:avLst/>
              <a:gdLst/>
              <a:ahLst/>
              <a:cxnLst/>
              <a:rect l="l" t="t" r="r" b="b"/>
              <a:pathLst>
                <a:path w="203" h="608" extrusionOk="0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" name="Google Shape;635;p4"/>
            <p:cNvSpPr/>
            <p:nvPr/>
          </p:nvSpPr>
          <p:spPr>
            <a:xfrm>
              <a:off x="3098184" y="5549040"/>
              <a:ext cx="156624" cy="145399"/>
            </a:xfrm>
            <a:custGeom>
              <a:avLst/>
              <a:gdLst/>
              <a:ahLst/>
              <a:cxnLst/>
              <a:rect l="l" t="t" r="r" b="b"/>
              <a:pathLst>
                <a:path w="2358" h="2189" extrusionOk="0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" name="Google Shape;636;p4"/>
            <p:cNvSpPr/>
            <p:nvPr/>
          </p:nvSpPr>
          <p:spPr>
            <a:xfrm>
              <a:off x="3263709" y="5748042"/>
              <a:ext cx="42577" cy="44769"/>
            </a:xfrm>
            <a:custGeom>
              <a:avLst/>
              <a:gdLst/>
              <a:ahLst/>
              <a:cxnLst/>
              <a:rect l="l" t="t" r="r" b="b"/>
              <a:pathLst>
                <a:path w="641" h="674" extrusionOk="0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" name="Google Shape;637;p4"/>
            <p:cNvSpPr/>
            <p:nvPr/>
          </p:nvSpPr>
          <p:spPr>
            <a:xfrm>
              <a:off x="3169788" y="5627286"/>
              <a:ext cx="35802" cy="38060"/>
            </a:xfrm>
            <a:custGeom>
              <a:avLst/>
              <a:gdLst/>
              <a:ahLst/>
              <a:cxnLst/>
              <a:rect l="l" t="t" r="r" b="b"/>
              <a:pathLst>
                <a:path w="539" h="573" extrusionOk="0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" name="Google Shape;638;p4"/>
            <p:cNvSpPr/>
            <p:nvPr/>
          </p:nvSpPr>
          <p:spPr>
            <a:xfrm>
              <a:off x="2941693" y="5795002"/>
              <a:ext cx="47027" cy="40318"/>
            </a:xfrm>
            <a:custGeom>
              <a:avLst/>
              <a:gdLst/>
              <a:ahLst/>
              <a:cxnLst/>
              <a:rect l="l" t="t" r="r" b="b"/>
              <a:pathLst>
                <a:path w="708" h="607" extrusionOk="0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" name="Google Shape;639;p4"/>
            <p:cNvSpPr/>
            <p:nvPr/>
          </p:nvSpPr>
          <p:spPr>
            <a:xfrm>
              <a:off x="3051224" y="5710048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" name="Google Shape;640;p4"/>
            <p:cNvSpPr/>
            <p:nvPr/>
          </p:nvSpPr>
          <p:spPr>
            <a:xfrm>
              <a:off x="2946143" y="6110310"/>
              <a:ext cx="47027" cy="38127"/>
            </a:xfrm>
            <a:custGeom>
              <a:avLst/>
              <a:gdLst/>
              <a:ahLst/>
              <a:cxnLst/>
              <a:rect l="l" t="t" r="r" b="b"/>
              <a:pathLst>
                <a:path w="708" h="574" extrusionOk="0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" name="Google Shape;641;p4"/>
            <p:cNvSpPr/>
            <p:nvPr/>
          </p:nvSpPr>
          <p:spPr>
            <a:xfrm>
              <a:off x="2943885" y="5886732"/>
              <a:ext cx="147657" cy="149849"/>
            </a:xfrm>
            <a:custGeom>
              <a:avLst/>
              <a:gdLst/>
              <a:ahLst/>
              <a:cxnLst/>
              <a:rect l="l" t="t" r="r" b="b"/>
              <a:pathLst>
                <a:path w="2223" h="2256" extrusionOk="0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" name="Google Shape;642;p4"/>
            <p:cNvSpPr/>
            <p:nvPr/>
          </p:nvSpPr>
          <p:spPr>
            <a:xfrm>
              <a:off x="2999813" y="5942593"/>
              <a:ext cx="31351" cy="44835"/>
            </a:xfrm>
            <a:custGeom>
              <a:avLst/>
              <a:gdLst/>
              <a:ahLst/>
              <a:cxnLst/>
              <a:rect l="l" t="t" r="r" b="b"/>
              <a:pathLst>
                <a:path w="472" h="675" extrusionOk="0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" name="Google Shape;643;p4"/>
            <p:cNvSpPr/>
            <p:nvPr/>
          </p:nvSpPr>
          <p:spPr>
            <a:xfrm>
              <a:off x="2890215" y="6052190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" name="Google Shape;644;p4"/>
            <p:cNvSpPr/>
            <p:nvPr/>
          </p:nvSpPr>
          <p:spPr>
            <a:xfrm>
              <a:off x="2677796" y="5989554"/>
              <a:ext cx="58186" cy="51544"/>
            </a:xfrm>
            <a:custGeom>
              <a:avLst/>
              <a:gdLst/>
              <a:ahLst/>
              <a:cxnLst/>
              <a:rect l="l" t="t" r="r" b="b"/>
              <a:pathLst>
                <a:path w="876" h="776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" name="Google Shape;645;p4"/>
            <p:cNvSpPr/>
            <p:nvPr/>
          </p:nvSpPr>
          <p:spPr>
            <a:xfrm>
              <a:off x="2778426" y="5911308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" name="Google Shape;646;p4"/>
            <p:cNvSpPr/>
            <p:nvPr/>
          </p:nvSpPr>
          <p:spPr>
            <a:xfrm>
              <a:off x="2847772" y="5969428"/>
              <a:ext cx="42510" cy="42577"/>
            </a:xfrm>
            <a:custGeom>
              <a:avLst/>
              <a:gdLst/>
              <a:ahLst/>
              <a:cxnLst/>
              <a:rect l="l" t="t" r="r" b="b"/>
              <a:pathLst>
                <a:path w="640" h="641" extrusionOk="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" name="Google Shape;647;p4"/>
            <p:cNvSpPr/>
            <p:nvPr/>
          </p:nvSpPr>
          <p:spPr>
            <a:xfrm>
              <a:off x="3218940" y="6005230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" name="Google Shape;648;p4"/>
            <p:cNvSpPr/>
            <p:nvPr/>
          </p:nvSpPr>
          <p:spPr>
            <a:xfrm>
              <a:off x="3261451" y="5835254"/>
              <a:ext cx="154366" cy="156624"/>
            </a:xfrm>
            <a:custGeom>
              <a:avLst/>
              <a:gdLst/>
              <a:ahLst/>
              <a:cxnLst/>
              <a:rect l="l" t="t" r="r" b="b"/>
              <a:pathLst>
                <a:path w="2324" h="2358" extrusionOk="0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" name="Google Shape;649;p4"/>
            <p:cNvSpPr/>
            <p:nvPr/>
          </p:nvSpPr>
          <p:spPr>
            <a:xfrm>
              <a:off x="3328538" y="5895632"/>
              <a:ext cx="42577" cy="49285"/>
            </a:xfrm>
            <a:custGeom>
              <a:avLst/>
              <a:gdLst/>
              <a:ahLst/>
              <a:cxnLst/>
              <a:rect l="l" t="t" r="r" b="b"/>
              <a:pathLst>
                <a:path w="641" h="742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" name="Google Shape;650;p4"/>
            <p:cNvSpPr/>
            <p:nvPr/>
          </p:nvSpPr>
          <p:spPr>
            <a:xfrm>
              <a:off x="3210040" y="5707790"/>
              <a:ext cx="29093" cy="134240"/>
            </a:xfrm>
            <a:custGeom>
              <a:avLst/>
              <a:gdLst/>
              <a:ahLst/>
              <a:cxnLst/>
              <a:rect l="l" t="t" r="r" b="b"/>
              <a:pathLst>
                <a:path w="438" h="2021" extrusionOk="0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" name="Google Shape;651;p4"/>
            <p:cNvSpPr/>
            <p:nvPr/>
          </p:nvSpPr>
          <p:spPr>
            <a:xfrm>
              <a:off x="3160821" y="5922467"/>
              <a:ext cx="47027" cy="44835"/>
            </a:xfrm>
            <a:custGeom>
              <a:avLst/>
              <a:gdLst/>
              <a:ahLst/>
              <a:cxnLst/>
              <a:rect l="l" t="t" r="r" b="b"/>
              <a:pathLst>
                <a:path w="708" h="675" extrusionOk="0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" name="Google Shape;652;p4"/>
            <p:cNvSpPr/>
            <p:nvPr/>
          </p:nvSpPr>
          <p:spPr>
            <a:xfrm>
              <a:off x="3093734" y="6081283"/>
              <a:ext cx="58186" cy="44769"/>
            </a:xfrm>
            <a:custGeom>
              <a:avLst/>
              <a:gdLst/>
              <a:ahLst/>
              <a:cxnLst/>
              <a:rect l="l" t="t" r="r" b="b"/>
              <a:pathLst>
                <a:path w="876" h="674" extrusionOk="0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" name="Google Shape;653;p4"/>
            <p:cNvSpPr/>
            <p:nvPr/>
          </p:nvSpPr>
          <p:spPr>
            <a:xfrm>
              <a:off x="3100443" y="5859897"/>
              <a:ext cx="154366" cy="15881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" name="Google Shape;654;p4"/>
            <p:cNvSpPr/>
            <p:nvPr/>
          </p:nvSpPr>
          <p:spPr>
            <a:xfrm>
              <a:off x="3420267" y="6161787"/>
              <a:ext cx="24643" cy="149849"/>
            </a:xfrm>
            <a:custGeom>
              <a:avLst/>
              <a:gdLst/>
              <a:ahLst/>
              <a:cxnLst/>
              <a:rect l="l" t="t" r="r" b="b"/>
              <a:pathLst>
                <a:path w="371" h="2256" extrusionOk="0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" name="Google Shape;655;p4"/>
            <p:cNvSpPr/>
            <p:nvPr/>
          </p:nvSpPr>
          <p:spPr>
            <a:xfrm>
              <a:off x="2138844" y="5710048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" name="Google Shape;656;p4"/>
            <p:cNvSpPr/>
            <p:nvPr/>
          </p:nvSpPr>
          <p:spPr>
            <a:xfrm>
              <a:off x="2201481" y="5759201"/>
              <a:ext cx="44769" cy="60511"/>
            </a:xfrm>
            <a:custGeom>
              <a:avLst/>
              <a:gdLst/>
              <a:ahLst/>
              <a:cxnLst/>
              <a:rect l="l" t="t" r="r" b="b"/>
              <a:pathLst>
                <a:path w="674" h="911" extrusionOk="0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" name="Google Shape;657;p4"/>
            <p:cNvSpPr/>
            <p:nvPr/>
          </p:nvSpPr>
          <p:spPr>
            <a:xfrm>
              <a:off x="2051631" y="6079025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" name="Google Shape;658;p4"/>
            <p:cNvSpPr/>
            <p:nvPr/>
          </p:nvSpPr>
          <p:spPr>
            <a:xfrm>
              <a:off x="1928617" y="6190814"/>
              <a:ext cx="152108" cy="167850"/>
            </a:xfrm>
            <a:custGeom>
              <a:avLst/>
              <a:gdLst/>
              <a:ahLst/>
              <a:cxnLst/>
              <a:rect l="l" t="t" r="r" b="b"/>
              <a:pathLst>
                <a:path w="2290" h="2527" extrusionOk="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" name="Google Shape;659;p4"/>
            <p:cNvSpPr/>
            <p:nvPr/>
          </p:nvSpPr>
          <p:spPr>
            <a:xfrm>
              <a:off x="2317720" y="5886732"/>
              <a:ext cx="31418" cy="13484"/>
            </a:xfrm>
            <a:custGeom>
              <a:avLst/>
              <a:gdLst/>
              <a:ahLst/>
              <a:cxnLst/>
              <a:rect l="l" t="t" r="r" b="b"/>
              <a:pathLst>
                <a:path w="473" h="203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" name="Google Shape;660;p4"/>
            <p:cNvSpPr/>
            <p:nvPr/>
          </p:nvSpPr>
          <p:spPr>
            <a:xfrm>
              <a:off x="2250633" y="5830804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" name="Google Shape;661;p4"/>
            <p:cNvSpPr/>
            <p:nvPr/>
          </p:nvSpPr>
          <p:spPr>
            <a:xfrm>
              <a:off x="2313270" y="5895632"/>
              <a:ext cx="35868" cy="42577"/>
            </a:xfrm>
            <a:custGeom>
              <a:avLst/>
              <a:gdLst/>
              <a:ahLst/>
              <a:cxnLst/>
              <a:rect l="l" t="t" r="r" b="b"/>
              <a:pathLst>
                <a:path w="540" h="641" extrusionOk="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" name="Google Shape;662;p4"/>
            <p:cNvSpPr/>
            <p:nvPr/>
          </p:nvSpPr>
          <p:spPr>
            <a:xfrm>
              <a:off x="2067241" y="6333955"/>
              <a:ext cx="156624" cy="170042"/>
            </a:xfrm>
            <a:custGeom>
              <a:avLst/>
              <a:gdLst/>
              <a:ahLst/>
              <a:cxnLst/>
              <a:rect l="l" t="t" r="r" b="b"/>
              <a:pathLst>
                <a:path w="2358" h="2560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3" name="Google Shape;663;p4"/>
            <p:cNvSpPr/>
            <p:nvPr/>
          </p:nvSpPr>
          <p:spPr>
            <a:xfrm>
              <a:off x="3529798" y="5951560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" name="Google Shape;664;p4"/>
            <p:cNvSpPr/>
            <p:nvPr/>
          </p:nvSpPr>
          <p:spPr>
            <a:xfrm>
              <a:off x="3424717" y="6125986"/>
              <a:ext cx="161075" cy="185651"/>
            </a:xfrm>
            <a:custGeom>
              <a:avLst/>
              <a:gdLst/>
              <a:ahLst/>
              <a:cxnLst/>
              <a:rect l="l" t="t" r="r" b="b"/>
              <a:pathLst>
                <a:path w="2425" h="2795" extrusionOk="0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" name="Google Shape;665;p4"/>
            <p:cNvSpPr/>
            <p:nvPr/>
          </p:nvSpPr>
          <p:spPr>
            <a:xfrm>
              <a:off x="2311011" y="6199781"/>
              <a:ext cx="42577" cy="47027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" name="Google Shape;666;p4"/>
            <p:cNvSpPr/>
            <p:nvPr/>
          </p:nvSpPr>
          <p:spPr>
            <a:xfrm>
              <a:off x="3227907" y="6150562"/>
              <a:ext cx="194618" cy="179009"/>
            </a:xfrm>
            <a:custGeom>
              <a:avLst/>
              <a:gdLst/>
              <a:ahLst/>
              <a:cxnLst/>
              <a:rect l="l" t="t" r="r" b="b"/>
              <a:pathLst>
                <a:path w="2930" h="2695" extrusionOk="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" name="Google Shape;667;p4"/>
            <p:cNvSpPr/>
            <p:nvPr/>
          </p:nvSpPr>
          <p:spPr>
            <a:xfrm>
              <a:off x="2429575" y="6190814"/>
              <a:ext cx="798398" cy="270672"/>
            </a:xfrm>
            <a:custGeom>
              <a:avLst/>
              <a:gdLst/>
              <a:ahLst/>
              <a:cxnLst/>
              <a:rect l="l" t="t" r="r" b="b"/>
              <a:pathLst>
                <a:path w="12020" h="4075" extrusionOk="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" name="Google Shape;668;p4"/>
            <p:cNvSpPr/>
            <p:nvPr/>
          </p:nvSpPr>
          <p:spPr>
            <a:xfrm>
              <a:off x="2226057" y="6302670"/>
              <a:ext cx="212486" cy="185651"/>
            </a:xfrm>
            <a:custGeom>
              <a:avLst/>
              <a:gdLst/>
              <a:ahLst/>
              <a:cxnLst/>
              <a:rect l="l" t="t" r="r" b="b"/>
              <a:pathLst>
                <a:path w="3199" h="2795" extrusionOk="0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" name="Google Shape;669;p4"/>
            <p:cNvSpPr/>
            <p:nvPr/>
          </p:nvSpPr>
          <p:spPr>
            <a:xfrm>
              <a:off x="2888024" y="5736883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" name="Google Shape;670;p4"/>
            <p:cNvSpPr/>
            <p:nvPr/>
          </p:nvSpPr>
          <p:spPr>
            <a:xfrm>
              <a:off x="2416158" y="5808420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" name="Google Shape;671;p4"/>
            <p:cNvSpPr/>
            <p:nvPr/>
          </p:nvSpPr>
          <p:spPr>
            <a:xfrm>
              <a:off x="2621869" y="5841963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" name="Google Shape;672;p4"/>
            <p:cNvSpPr/>
            <p:nvPr/>
          </p:nvSpPr>
          <p:spPr>
            <a:xfrm>
              <a:off x="2143294" y="6005230"/>
              <a:ext cx="147657" cy="152108"/>
            </a:xfrm>
            <a:custGeom>
              <a:avLst/>
              <a:gdLst/>
              <a:ahLst/>
              <a:cxnLst/>
              <a:rect l="l" t="t" r="r" b="b"/>
              <a:pathLst>
                <a:path w="2223" h="2290" extrusionOk="0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" name="Google Shape;673;p4"/>
            <p:cNvSpPr/>
            <p:nvPr/>
          </p:nvSpPr>
          <p:spPr>
            <a:xfrm>
              <a:off x="2409449" y="5828546"/>
              <a:ext cx="29093" cy="132048"/>
            </a:xfrm>
            <a:custGeom>
              <a:avLst/>
              <a:gdLst/>
              <a:ahLst/>
              <a:cxnLst/>
              <a:rect l="l" t="t" r="r" b="b"/>
              <a:pathLst>
                <a:path w="438" h="1988" extrusionOk="0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" name="Google Shape;674;p4"/>
            <p:cNvSpPr/>
            <p:nvPr/>
          </p:nvSpPr>
          <p:spPr>
            <a:xfrm>
              <a:off x="2791844" y="5817387"/>
              <a:ext cx="33610" cy="42577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" name="Google Shape;675;p4"/>
            <p:cNvSpPr/>
            <p:nvPr/>
          </p:nvSpPr>
          <p:spPr>
            <a:xfrm>
              <a:off x="2568199" y="5786102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" name="Google Shape;676;p4"/>
            <p:cNvSpPr/>
            <p:nvPr/>
          </p:nvSpPr>
          <p:spPr>
            <a:xfrm>
              <a:off x="2727015" y="5754750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" name="Google Shape;677;p4"/>
            <p:cNvSpPr/>
            <p:nvPr/>
          </p:nvSpPr>
          <p:spPr>
            <a:xfrm>
              <a:off x="2472019" y="5864347"/>
              <a:ext cx="35868" cy="47027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8" name="Google Shape;678;p4"/>
            <p:cNvSpPr/>
            <p:nvPr/>
          </p:nvSpPr>
          <p:spPr>
            <a:xfrm>
              <a:off x="2089625" y="6172946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" name="Google Shape;679;p4"/>
            <p:cNvSpPr/>
            <p:nvPr/>
          </p:nvSpPr>
          <p:spPr>
            <a:xfrm>
              <a:off x="2205931" y="6065608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" name="Google Shape;680;p4"/>
            <p:cNvSpPr/>
            <p:nvPr/>
          </p:nvSpPr>
          <p:spPr>
            <a:xfrm>
              <a:off x="2357972" y="6034323"/>
              <a:ext cx="42577" cy="60444"/>
            </a:xfrm>
            <a:custGeom>
              <a:avLst/>
              <a:gdLst/>
              <a:ahLst/>
              <a:cxnLst/>
              <a:rect l="l" t="t" r="r" b="b"/>
              <a:pathLst>
                <a:path w="641" h="910" extrusionOk="0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" name="Google Shape;681;p4"/>
            <p:cNvSpPr/>
            <p:nvPr/>
          </p:nvSpPr>
          <p:spPr>
            <a:xfrm>
              <a:off x="2147745" y="6226616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" name="Google Shape;682;p4"/>
            <p:cNvSpPr/>
            <p:nvPr/>
          </p:nvSpPr>
          <p:spPr>
            <a:xfrm>
              <a:off x="2299852" y="5978395"/>
              <a:ext cx="154366" cy="161075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" name="Google Shape;683;p4"/>
            <p:cNvSpPr/>
            <p:nvPr/>
          </p:nvSpPr>
          <p:spPr>
            <a:xfrm>
              <a:off x="2250633" y="6146112"/>
              <a:ext cx="156624" cy="152108"/>
            </a:xfrm>
            <a:custGeom>
              <a:avLst/>
              <a:gdLst/>
              <a:ahLst/>
              <a:cxnLst/>
              <a:rect l="l" t="t" r="r" b="b"/>
              <a:pathLst>
                <a:path w="2358" h="2290" extrusionOk="0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" name="Google Shape;685;p5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686" name="Google Shape;686;p5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" name="Google Shape;687;p5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" name="Google Shape;688;p5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89" name="Google Shape;689;p5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690" name="Google Shape;690;p5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" name="Google Shape;691;p5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" name="Google Shape;692;p5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93" name="Google Shape;693;p5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694" name="Google Shape;694;p5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" name="Google Shape;695;p5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" name="Google Shape;696;p5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97" name="Google Shape;697;p5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698" name="Google Shape;698;p5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" name="Google Shape;699;p5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" name="Google Shape;700;p5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01" name="Google Shape;701;p5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702" name="Google Shape;702;p5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" name="Google Shape;703;p5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4" name="Google Shape;704;p5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5" name="Google Shape;705;p5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6" name="Google Shape;706;p5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" name="Google Shape;707;p5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" name="Google Shape;708;p5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" name="Google Shape;709;p5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10" name="Google Shape;710;p5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711" name="Google Shape;711;p5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" name="Google Shape;712;p5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" name="Google Shape;713;p5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" name="Google Shape;714;p5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" name="Google Shape;715;p5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" name="Google Shape;716;p5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" name="Google Shape;717;p5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" name="Google Shape;718;p5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19" name="Google Shape;719;p5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720" name="Google Shape;720;p5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" name="Google Shape;721;p5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" name="Google Shape;722;p5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" name="Google Shape;723;p5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" name="Google Shape;724;p5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" name="Google Shape;725;p5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" name="Google Shape;726;p5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" name="Google Shape;727;p5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" name="Google Shape;728;p5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9" name="Google Shape;729;p5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30" name="Google Shape;730;p5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731" name="Google Shape;731;p5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2" name="Google Shape;732;p5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33" name="Google Shape;733;p5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734" name="Google Shape;734;p5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5" name="Google Shape;735;p5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6" name="Google Shape;736;p5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7" name="Google Shape;737;p5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38" name="Google Shape;738;p5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739" name="Google Shape;739;p5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0" name="Google Shape;740;p5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1" name="Google Shape;741;p5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2" name="Google Shape;742;p5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3" name="Google Shape;743;p5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4" name="Google Shape;744;p5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5" name="Google Shape;745;p5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6" name="Google Shape;746;p5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7" name="Google Shape;747;p5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8" name="Google Shape;748;p5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9" name="Google Shape;749;p5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0" name="Google Shape;750;p5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1" name="Google Shape;751;p5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2" name="Google Shape;752;p5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3" name="Google Shape;753;p5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4" name="Google Shape;754;p5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5" name="Google Shape;755;p5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6" name="Google Shape;756;p5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7" name="Google Shape;757;p5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8" name="Google Shape;758;p5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9" name="Google Shape;759;p5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0" name="Google Shape;760;p5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1" name="Google Shape;761;p5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2" name="Google Shape;762;p5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3" name="Google Shape;763;p5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4" name="Google Shape;764;p5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5" name="Google Shape;765;p5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6" name="Google Shape;766;p5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7" name="Google Shape;767;p5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8" name="Google Shape;768;p5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9" name="Google Shape;769;p5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0" name="Google Shape;770;p5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1" name="Google Shape;771;p5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2" name="Google Shape;772;p5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3" name="Google Shape;773;p5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4" name="Google Shape;774;p5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5" name="Google Shape;775;p5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6" name="Google Shape;776;p5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7" name="Google Shape;777;p5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8" name="Google Shape;778;p5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9" name="Google Shape;779;p5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0" name="Google Shape;780;p5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1" name="Google Shape;781;p5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2" name="Google Shape;782;p5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3" name="Google Shape;783;p5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4" name="Google Shape;784;p5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5" name="Google Shape;785;p5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6" name="Google Shape;786;p5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7" name="Google Shape;787;p5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8" name="Google Shape;788;p5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9" name="Google Shape;789;p5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0" name="Google Shape;790;p5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1" name="Google Shape;791;p5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2" name="Google Shape;792;p5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3" name="Google Shape;793;p5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4" name="Google Shape;794;p5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5" name="Google Shape;795;p5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6" name="Google Shape;796;p5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7" name="Google Shape;797;p5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8" name="Google Shape;798;p5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9" name="Google Shape;799;p5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0" name="Google Shape;800;p5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1" name="Google Shape;801;p5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2" name="Google Shape;802;p5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3" name="Google Shape;803;p5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4" name="Google Shape;804;p5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5" name="Google Shape;805;p5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6" name="Google Shape;806;p5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7" name="Google Shape;807;p5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8" name="Google Shape;808;p5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9" name="Google Shape;809;p5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0" name="Google Shape;810;p5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1" name="Google Shape;811;p5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2" name="Google Shape;812;p5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3" name="Google Shape;813;p5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4" name="Google Shape;814;p5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5" name="Google Shape;815;p5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6" name="Google Shape;816;p5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7" name="Google Shape;817;p5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8" name="Google Shape;818;p5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9" name="Google Shape;819;p5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0" name="Google Shape;820;p5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1" name="Google Shape;821;p5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2" name="Google Shape;822;p5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3" name="Google Shape;823;p5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4" name="Google Shape;824;p5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5" name="Google Shape;825;p5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6" name="Google Shape;826;p5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7" name="Google Shape;827;p5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8" name="Google Shape;828;p5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9" name="Google Shape;829;p5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0" name="Google Shape;830;p5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1" name="Google Shape;831;p5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2" name="Google Shape;832;p5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3" name="Google Shape;833;p5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4" name="Google Shape;834;p5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5" name="Google Shape;835;p5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6" name="Google Shape;836;p5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7" name="Google Shape;837;p5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8" name="Google Shape;838;p5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9" name="Google Shape;839;p5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0" name="Google Shape;840;p5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1" name="Google Shape;841;p5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2" name="Google Shape;842;p5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3" name="Google Shape;843;p5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4" name="Google Shape;844;p5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5" name="Google Shape;845;p5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6" name="Google Shape;846;p5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7" name="Google Shape;847;p5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8" name="Google Shape;848;p5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9" name="Google Shape;849;p5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0" name="Google Shape;850;p5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1" name="Google Shape;851;p5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2" name="Google Shape;852;p5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3" name="Google Shape;853;p5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4" name="Google Shape;854;p5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5" name="Google Shape;855;p5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6" name="Google Shape;856;p5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7" name="Google Shape;857;p5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8" name="Google Shape;858;p5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9" name="Google Shape;859;p5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0" name="Google Shape;860;p5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1" name="Google Shape;861;p5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2" name="Google Shape;862;p5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3" name="Google Shape;863;p5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4" name="Google Shape;864;p5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5" name="Google Shape;865;p5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6" name="Google Shape;866;p5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7" name="Google Shape;867;p5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8" name="Google Shape;868;p5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69" name="Google Shape;869;p5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870" name="Google Shape;870;p5"/>
          <p:cNvSpPr txBox="1">
            <a:spLocks noGrp="1"/>
          </p:cNvSpPr>
          <p:nvPr>
            <p:ph type="body" idx="1"/>
          </p:nvPr>
        </p:nvSpPr>
        <p:spPr>
          <a:xfrm>
            <a:off x="1131750" y="1312800"/>
            <a:ext cx="6880500" cy="3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✖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71" name="Google Shape;871;p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1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grpSp>
        <p:nvGrpSpPr>
          <p:cNvPr id="1553" name="Google Shape;1553;p10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554" name="Google Shape;1554;p10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5" name="Google Shape;1555;p10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6" name="Google Shape;1556;p10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557" name="Google Shape;1557;p10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558" name="Google Shape;1558;p10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559" name="Google Shape;1559;p10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0" name="Google Shape;1560;p10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1" name="Google Shape;1561;p10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2" name="Google Shape;1562;p10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3" name="Google Shape;1563;p10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4" name="Google Shape;1564;p10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5" name="Google Shape;1565;p10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6" name="Google Shape;1566;p10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7" name="Google Shape;1567;p10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68" name="Google Shape;1568;p10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569" name="Google Shape;1569;p10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0" name="Google Shape;1570;p10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1" name="Google Shape;1571;p10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2" name="Google Shape;1572;p10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3" name="Google Shape;1573;p10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4" name="Google Shape;1574;p10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5" name="Google Shape;1575;p10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6" name="Google Shape;1576;p10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7" name="Google Shape;1577;p10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8" name="Google Shape;1578;p10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9" name="Google Shape;1579;p10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0" name="Google Shape;1580;p10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1" name="Google Shape;1581;p10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2" name="Google Shape;1582;p10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83" name="Google Shape;1583;p10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584" name="Google Shape;1584;p10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5" name="Google Shape;1585;p10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6" name="Google Shape;1586;p10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87" name="Google Shape;1587;p10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588" name="Google Shape;1588;p10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9" name="Google Shape;1589;p10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0" name="Google Shape;1590;p10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1" name="Google Shape;1591;p10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2" name="Google Shape;1592;p10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3" name="Google Shape;1593;p10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4" name="Google Shape;1594;p10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5" name="Google Shape;1595;p10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6" name="Google Shape;1596;p10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7" name="Google Shape;1597;p10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8" name="Google Shape;1598;p10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9" name="Google Shape;1599;p10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0" name="Google Shape;1600;p10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1" name="Google Shape;1601;p10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2" name="Google Shape;1602;p10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3" name="Google Shape;1603;p10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4" name="Google Shape;1604;p10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5" name="Google Shape;1605;p10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6" name="Google Shape;1606;p10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7" name="Google Shape;1607;p10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8" name="Google Shape;1608;p10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9" name="Google Shape;1609;p10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0" name="Google Shape;1610;p10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1" name="Google Shape;1611;p10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2" name="Google Shape;1612;p10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3" name="Google Shape;1613;p10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4" name="Google Shape;1614;p10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5" name="Google Shape;1615;p10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6" name="Google Shape;1616;p10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7" name="Google Shape;1617;p10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8" name="Google Shape;1618;p10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9" name="Google Shape;1619;p10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0" name="Google Shape;1620;p10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1" name="Google Shape;1621;p10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2" name="Google Shape;1622;p10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3" name="Google Shape;1623;p10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4" name="Google Shape;1624;p10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5" name="Google Shape;1625;p10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6" name="Google Shape;1626;p10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7" name="Google Shape;1627;p10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8" name="Google Shape;1628;p10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9" name="Google Shape;1629;p10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0" name="Google Shape;1630;p10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1" name="Google Shape;1631;p10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2" name="Google Shape;1632;p10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3" name="Google Shape;1633;p10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4" name="Google Shape;1634;p10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5" name="Google Shape;1635;p10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6" name="Google Shape;1636;p10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7" name="Google Shape;1637;p10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8" name="Google Shape;1638;p10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9" name="Google Shape;1639;p10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0" name="Google Shape;1640;p10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1" name="Google Shape;1641;p10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2" name="Google Shape;1642;p10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3" name="Google Shape;1643;p10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4" name="Google Shape;1644;p10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5" name="Google Shape;1645;p10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6" name="Google Shape;1646;p10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47" name="Google Shape;1647;p10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648" name="Google Shape;1648;p10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9" name="Google Shape;1649;p10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0" name="Google Shape;1650;p10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1" name="Google Shape;1651;p10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2" name="Google Shape;1652;p10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3" name="Google Shape;1653;p10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4" name="Google Shape;1654;p10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5" name="Google Shape;1655;p10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6" name="Google Shape;1656;p10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7" name="Google Shape;1657;p10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8" name="Google Shape;1658;p10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9" name="Google Shape;1659;p10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0" name="Google Shape;1660;p10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1" name="Google Shape;1661;p10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2" name="Google Shape;1662;p10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_1">
    <p:bg>
      <p:bgPr>
        <a:solidFill>
          <a:schemeClr val="accent1"/>
        </a:solidFill>
        <a:effectLst/>
      </p:bgPr>
    </p:bg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12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777" name="Google Shape;1777;p12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8" name="Google Shape;1778;p12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9" name="Google Shape;1779;p12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80" name="Google Shape;1780;p12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781" name="Google Shape;1781;p12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782" name="Google Shape;1782;p12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3" name="Google Shape;1783;p12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4" name="Google Shape;1784;p12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5" name="Google Shape;1785;p12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6" name="Google Shape;1786;p12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7" name="Google Shape;1787;p12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8" name="Google Shape;1788;p12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9" name="Google Shape;1789;p12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0" name="Google Shape;1790;p12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791" name="Google Shape;1791;p12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792" name="Google Shape;1792;p12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3" name="Google Shape;1793;p12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4" name="Google Shape;1794;p12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5" name="Google Shape;1795;p12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6" name="Google Shape;1796;p12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7" name="Google Shape;1797;p12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8" name="Google Shape;1798;p12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9" name="Google Shape;1799;p12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0" name="Google Shape;1800;p12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1" name="Google Shape;1801;p12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2" name="Google Shape;1802;p12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3" name="Google Shape;1803;p12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4" name="Google Shape;1804;p12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5" name="Google Shape;1805;p12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806" name="Google Shape;1806;p12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807" name="Google Shape;1807;p12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8" name="Google Shape;1808;p12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9" name="Google Shape;1809;p12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810" name="Google Shape;1810;p12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811" name="Google Shape;1811;p12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2" name="Google Shape;1812;p12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3" name="Google Shape;1813;p12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4" name="Google Shape;1814;p12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5" name="Google Shape;1815;p12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6" name="Google Shape;1816;p12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7" name="Google Shape;1817;p12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8" name="Google Shape;1818;p12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9" name="Google Shape;1819;p12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0" name="Google Shape;1820;p12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1" name="Google Shape;1821;p12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2" name="Google Shape;1822;p12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3" name="Google Shape;1823;p12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4" name="Google Shape;1824;p12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5" name="Google Shape;1825;p12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6" name="Google Shape;1826;p12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7" name="Google Shape;1827;p12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8" name="Google Shape;1828;p12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9" name="Google Shape;1829;p12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0" name="Google Shape;1830;p12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1" name="Google Shape;1831;p12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2" name="Google Shape;1832;p12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3" name="Google Shape;1833;p12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4" name="Google Shape;1834;p12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5" name="Google Shape;1835;p12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6" name="Google Shape;1836;p12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7" name="Google Shape;1837;p12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8" name="Google Shape;1838;p12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9" name="Google Shape;1839;p12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0" name="Google Shape;1840;p12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1" name="Google Shape;1841;p12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2" name="Google Shape;1842;p12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3" name="Google Shape;1843;p12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4" name="Google Shape;1844;p12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5" name="Google Shape;1845;p12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6" name="Google Shape;1846;p12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7" name="Google Shape;1847;p12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8" name="Google Shape;1848;p12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9" name="Google Shape;1849;p12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0" name="Google Shape;1850;p12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1" name="Google Shape;1851;p12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2" name="Google Shape;1852;p12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3" name="Google Shape;1853;p12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4" name="Google Shape;1854;p12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5" name="Google Shape;1855;p12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6" name="Google Shape;1856;p12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7" name="Google Shape;1857;p12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8" name="Google Shape;1858;p12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9" name="Google Shape;1859;p12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0" name="Google Shape;1860;p12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1" name="Google Shape;1861;p12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2" name="Google Shape;1862;p12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3" name="Google Shape;1863;p12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4" name="Google Shape;1864;p12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5" name="Google Shape;1865;p12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6" name="Google Shape;1866;p12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7" name="Google Shape;1867;p12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8" name="Google Shape;1868;p12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9" name="Google Shape;1869;p12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870" name="Google Shape;1870;p12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871" name="Google Shape;1871;p12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2" name="Google Shape;1872;p12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3" name="Google Shape;1873;p12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4" name="Google Shape;1874;p12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5" name="Google Shape;1875;p12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6" name="Google Shape;1876;p12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7" name="Google Shape;1877;p12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8" name="Google Shape;1878;p12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9" name="Google Shape;1879;p12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0" name="Google Shape;1880;p12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1" name="Google Shape;1881;p12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2" name="Google Shape;1882;p12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3" name="Google Shape;1883;p12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4" name="Google Shape;1884;p12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5" name="Google Shape;1885;p12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886" name="Google Shape;1886;p1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31750" y="737325"/>
            <a:ext cx="6880500" cy="5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31750" y="1427100"/>
            <a:ext cx="6880500" cy="3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6" r:id="rId3"/>
    <p:sldLayoutId id="2147483658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15"/>
          <p:cNvSpPr txBox="1">
            <a:spLocks noGrp="1"/>
          </p:cNvSpPr>
          <p:nvPr>
            <p:ph type="ctrTitle" idx="4294967295"/>
          </p:nvPr>
        </p:nvSpPr>
        <p:spPr>
          <a:xfrm>
            <a:off x="1640908" y="1366285"/>
            <a:ext cx="5713500" cy="82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/>
              <a:t>Stone paper scissor game using python</a:t>
            </a:r>
            <a:endParaRPr sz="3600" dirty="0"/>
          </a:p>
        </p:txBody>
      </p:sp>
      <p:sp>
        <p:nvSpPr>
          <p:cNvPr id="1906" name="Google Shape;1906;p15"/>
          <p:cNvSpPr txBox="1">
            <a:spLocks noGrp="1"/>
          </p:cNvSpPr>
          <p:nvPr>
            <p:ph type="subTitle" idx="4294967295"/>
          </p:nvPr>
        </p:nvSpPr>
        <p:spPr>
          <a:xfrm>
            <a:off x="4118517" y="4251685"/>
            <a:ext cx="5713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1800" b="1" dirty="0"/>
              <a:t>Under Guidance of: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2000" b="1" dirty="0"/>
              <a:t>Prof.U.K.Shirke</a:t>
            </a:r>
            <a:endParaRPr sz="2000" b="1" dirty="0"/>
          </a:p>
        </p:txBody>
      </p:sp>
      <p:sp>
        <p:nvSpPr>
          <p:cNvPr id="1907" name="Google Shape;1907;p15"/>
          <p:cNvSpPr txBox="1">
            <a:spLocks noGrp="1"/>
          </p:cNvSpPr>
          <p:nvPr>
            <p:ph type="body" idx="4294967295"/>
          </p:nvPr>
        </p:nvSpPr>
        <p:spPr>
          <a:xfrm>
            <a:off x="1715250" y="2194285"/>
            <a:ext cx="5713500" cy="20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2000" u="sng" dirty="0"/>
              <a:t>Subject:Project Based Learning(PBL)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en-IN" sz="2000" u="sng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1800" dirty="0"/>
              <a:t>Presented By: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1800" dirty="0"/>
              <a:t>Shubham Nandkumar Bankar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1800" dirty="0"/>
              <a:t>Roll No:104   Div:A</a:t>
            </a:r>
            <a:endParaRPr sz="1800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909" name="Google Shape;1909;p1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2ED1FD-7EFC-41C9-AD60-4823389D9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356" y="274781"/>
            <a:ext cx="1215288" cy="86179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5726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p18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Description:</a:t>
            </a:r>
            <a:endParaRPr sz="3600" dirty="0"/>
          </a:p>
        </p:txBody>
      </p:sp>
      <p:sp>
        <p:nvSpPr>
          <p:cNvPr id="1928" name="Google Shape;1928;p18"/>
          <p:cNvSpPr txBox="1">
            <a:spLocks noGrp="1"/>
          </p:cNvSpPr>
          <p:nvPr>
            <p:ph type="body" idx="1"/>
          </p:nvPr>
        </p:nvSpPr>
        <p:spPr>
          <a:xfrm>
            <a:off x="1332472" y="1312800"/>
            <a:ext cx="6880500" cy="3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dirty="0"/>
              <a:t>I have created an android application  using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dirty="0"/>
              <a:t>1)Python Programming Language.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dirty="0"/>
              <a:t>2)Kivy Framework.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dirty="0"/>
              <a:t>3)Buildozer Tool.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IN" dirty="0"/>
          </a:p>
        </p:txBody>
      </p:sp>
      <p:sp>
        <p:nvSpPr>
          <p:cNvPr id="1929" name="Google Shape;1929;p18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1F9CEE-B3C1-44E2-89A2-DEA1217D3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205" y="3830700"/>
            <a:ext cx="2243430" cy="131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3BA107-AC92-49F4-AB89-5443494BA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6873" y="2999277"/>
            <a:ext cx="2237127" cy="214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7653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17"/>
          <p:cNvSpPr txBox="1">
            <a:spLocks noGrp="1"/>
          </p:cNvSpPr>
          <p:nvPr>
            <p:ph type="body" idx="1"/>
          </p:nvPr>
        </p:nvSpPr>
        <p:spPr>
          <a:xfrm>
            <a:off x="1676283" y="0"/>
            <a:ext cx="54792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2800" dirty="0"/>
              <a:t>python</a:t>
            </a:r>
            <a:endParaRPr lang="en" sz="2800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2" name="Google Shape;1922;p17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F6AB59-8037-4F2C-931E-84D09FAFD981}"/>
              </a:ext>
            </a:extLst>
          </p:cNvPr>
          <p:cNvSpPr txBox="1"/>
          <p:nvPr/>
        </p:nvSpPr>
        <p:spPr>
          <a:xfrm>
            <a:off x="1595925" y="1644698"/>
            <a:ext cx="7298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dirty="0">
                <a:solidFill>
                  <a:srgbClr val="666666"/>
                </a:solidFill>
                <a:effectLst/>
                <a:latin typeface="SourceSansProRegular"/>
              </a:rPr>
              <a:t>Python is an interpreted, object-oriented, high-level programming language.</a:t>
            </a:r>
            <a:endParaRPr lang="en-IN" sz="1800" dirty="0"/>
          </a:p>
        </p:txBody>
      </p:sp>
      <p:grpSp>
        <p:nvGrpSpPr>
          <p:cNvPr id="5" name="Google Shape;2877;p50">
            <a:extLst>
              <a:ext uri="{FF2B5EF4-FFF2-40B4-BE49-F238E27FC236}">
                <a16:creationId xmlns:a16="http://schemas.microsoft.com/office/drawing/2014/main" id="{1CC790D0-B48B-4024-995F-E7133C3ECDF7}"/>
              </a:ext>
            </a:extLst>
          </p:cNvPr>
          <p:cNvGrpSpPr/>
          <p:nvPr/>
        </p:nvGrpSpPr>
        <p:grpSpPr>
          <a:xfrm>
            <a:off x="1074230" y="1644698"/>
            <a:ext cx="445823" cy="425247"/>
            <a:chOff x="8338675" y="5506443"/>
            <a:chExt cx="720230" cy="686989"/>
          </a:xfrm>
        </p:grpSpPr>
        <p:sp>
          <p:nvSpPr>
            <p:cNvPr id="6" name="Google Shape;2878;p50">
              <a:extLst>
                <a:ext uri="{FF2B5EF4-FFF2-40B4-BE49-F238E27FC236}">
                  <a16:creationId xmlns:a16="http://schemas.microsoft.com/office/drawing/2014/main" id="{FE332C11-7126-46B0-84D3-ECE661E4A313}"/>
                </a:ext>
              </a:extLst>
            </p:cNvPr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2879;p50">
              <a:extLst>
                <a:ext uri="{FF2B5EF4-FFF2-40B4-BE49-F238E27FC236}">
                  <a16:creationId xmlns:a16="http://schemas.microsoft.com/office/drawing/2014/main" id="{DCA517FC-EBDF-4D90-915C-9525D0AE899D}"/>
                </a:ext>
              </a:extLst>
            </p:cNvPr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2880;p50">
              <a:extLst>
                <a:ext uri="{FF2B5EF4-FFF2-40B4-BE49-F238E27FC236}">
                  <a16:creationId xmlns:a16="http://schemas.microsoft.com/office/drawing/2014/main" id="{609D2034-83D2-4004-8247-0865AA758CD9}"/>
                </a:ext>
              </a:extLst>
            </p:cNvPr>
            <p:cNvSpPr/>
            <p:nvPr/>
          </p:nvSpPr>
          <p:spPr>
            <a:xfrm>
              <a:off x="8338675" y="5718520"/>
              <a:ext cx="230152" cy="262609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2881;p50">
              <a:extLst>
                <a:ext uri="{FF2B5EF4-FFF2-40B4-BE49-F238E27FC236}">
                  <a16:creationId xmlns:a16="http://schemas.microsoft.com/office/drawing/2014/main" id="{3E099380-B1A1-4D2F-9B67-7BE4BF0093A3}"/>
                </a:ext>
              </a:extLst>
            </p:cNvPr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2882;p50">
              <a:extLst>
                <a:ext uri="{FF2B5EF4-FFF2-40B4-BE49-F238E27FC236}">
                  <a16:creationId xmlns:a16="http://schemas.microsoft.com/office/drawing/2014/main" id="{FD386899-982F-4379-892B-C4CDF6076BBA}"/>
                </a:ext>
              </a:extLst>
            </p:cNvPr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2883;p50">
              <a:extLst>
                <a:ext uri="{FF2B5EF4-FFF2-40B4-BE49-F238E27FC236}">
                  <a16:creationId xmlns:a16="http://schemas.microsoft.com/office/drawing/2014/main" id="{1A24196E-6502-4460-ADAA-1BC072DA2CC3}"/>
                </a:ext>
              </a:extLst>
            </p:cNvPr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" name="Google Shape;2877;p50">
            <a:extLst>
              <a:ext uri="{FF2B5EF4-FFF2-40B4-BE49-F238E27FC236}">
                <a16:creationId xmlns:a16="http://schemas.microsoft.com/office/drawing/2014/main" id="{79C8A4C5-8B5B-4548-B6E3-2201DA3D8829}"/>
              </a:ext>
            </a:extLst>
          </p:cNvPr>
          <p:cNvGrpSpPr/>
          <p:nvPr/>
        </p:nvGrpSpPr>
        <p:grpSpPr>
          <a:xfrm>
            <a:off x="1069657" y="2306438"/>
            <a:ext cx="445823" cy="425247"/>
            <a:chOff x="8338675" y="5506443"/>
            <a:chExt cx="720230" cy="686989"/>
          </a:xfrm>
        </p:grpSpPr>
        <p:sp>
          <p:nvSpPr>
            <p:cNvPr id="13" name="Google Shape;2878;p50">
              <a:extLst>
                <a:ext uri="{FF2B5EF4-FFF2-40B4-BE49-F238E27FC236}">
                  <a16:creationId xmlns:a16="http://schemas.microsoft.com/office/drawing/2014/main" id="{2BB8376D-9281-4111-B52C-C633E89C1B66}"/>
                </a:ext>
              </a:extLst>
            </p:cNvPr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2879;p50">
              <a:extLst>
                <a:ext uri="{FF2B5EF4-FFF2-40B4-BE49-F238E27FC236}">
                  <a16:creationId xmlns:a16="http://schemas.microsoft.com/office/drawing/2014/main" id="{31FFB773-0666-4734-982F-B9178039D092}"/>
                </a:ext>
              </a:extLst>
            </p:cNvPr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880;p50">
              <a:extLst>
                <a:ext uri="{FF2B5EF4-FFF2-40B4-BE49-F238E27FC236}">
                  <a16:creationId xmlns:a16="http://schemas.microsoft.com/office/drawing/2014/main" id="{D2EF6A76-0DC9-43B1-86AA-B397EC7523A3}"/>
                </a:ext>
              </a:extLst>
            </p:cNvPr>
            <p:cNvSpPr/>
            <p:nvPr/>
          </p:nvSpPr>
          <p:spPr>
            <a:xfrm>
              <a:off x="8338675" y="5718520"/>
              <a:ext cx="230152" cy="262609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881;p50">
              <a:extLst>
                <a:ext uri="{FF2B5EF4-FFF2-40B4-BE49-F238E27FC236}">
                  <a16:creationId xmlns:a16="http://schemas.microsoft.com/office/drawing/2014/main" id="{6CF871FD-166A-4996-8524-3C946506D09F}"/>
                </a:ext>
              </a:extLst>
            </p:cNvPr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2882;p50">
              <a:extLst>
                <a:ext uri="{FF2B5EF4-FFF2-40B4-BE49-F238E27FC236}">
                  <a16:creationId xmlns:a16="http://schemas.microsoft.com/office/drawing/2014/main" id="{350556DB-EDE3-42EF-B8F1-E9F0F3157ECA}"/>
                </a:ext>
              </a:extLst>
            </p:cNvPr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2883;p50">
              <a:extLst>
                <a:ext uri="{FF2B5EF4-FFF2-40B4-BE49-F238E27FC236}">
                  <a16:creationId xmlns:a16="http://schemas.microsoft.com/office/drawing/2014/main" id="{0064C8DB-B017-4365-9C51-358606028C14}"/>
                </a:ext>
              </a:extLst>
            </p:cNvPr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EC4193E-7DFF-464B-86D9-B3464542724A}"/>
              </a:ext>
            </a:extLst>
          </p:cNvPr>
          <p:cNvSpPr txBox="1"/>
          <p:nvPr/>
        </p:nvSpPr>
        <p:spPr>
          <a:xfrm>
            <a:off x="1676283" y="2378403"/>
            <a:ext cx="2008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base"/>
            <a:r>
              <a:rPr lang="en-IN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Free and Open-Source.</a:t>
            </a:r>
          </a:p>
        </p:txBody>
      </p:sp>
      <p:grpSp>
        <p:nvGrpSpPr>
          <p:cNvPr id="20" name="Google Shape;2877;p50">
            <a:extLst>
              <a:ext uri="{FF2B5EF4-FFF2-40B4-BE49-F238E27FC236}">
                <a16:creationId xmlns:a16="http://schemas.microsoft.com/office/drawing/2014/main" id="{D1662A98-2665-4575-BAEA-63FAE30C6578}"/>
              </a:ext>
            </a:extLst>
          </p:cNvPr>
          <p:cNvGrpSpPr/>
          <p:nvPr/>
        </p:nvGrpSpPr>
        <p:grpSpPr>
          <a:xfrm>
            <a:off x="1074232" y="2992345"/>
            <a:ext cx="445823" cy="425247"/>
            <a:chOff x="8338675" y="5506443"/>
            <a:chExt cx="720230" cy="686989"/>
          </a:xfrm>
        </p:grpSpPr>
        <p:sp>
          <p:nvSpPr>
            <p:cNvPr id="21" name="Google Shape;2878;p50">
              <a:extLst>
                <a:ext uri="{FF2B5EF4-FFF2-40B4-BE49-F238E27FC236}">
                  <a16:creationId xmlns:a16="http://schemas.microsoft.com/office/drawing/2014/main" id="{85629170-E162-416E-83C8-6C4D3322B4D6}"/>
                </a:ext>
              </a:extLst>
            </p:cNvPr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879;p50">
              <a:extLst>
                <a:ext uri="{FF2B5EF4-FFF2-40B4-BE49-F238E27FC236}">
                  <a16:creationId xmlns:a16="http://schemas.microsoft.com/office/drawing/2014/main" id="{29C942ED-766F-4CA1-A6D1-0A06C49F2078}"/>
                </a:ext>
              </a:extLst>
            </p:cNvPr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880;p50">
              <a:extLst>
                <a:ext uri="{FF2B5EF4-FFF2-40B4-BE49-F238E27FC236}">
                  <a16:creationId xmlns:a16="http://schemas.microsoft.com/office/drawing/2014/main" id="{C74B78D4-782C-4AFF-BC79-115B87DA2184}"/>
                </a:ext>
              </a:extLst>
            </p:cNvPr>
            <p:cNvSpPr/>
            <p:nvPr/>
          </p:nvSpPr>
          <p:spPr>
            <a:xfrm>
              <a:off x="8338675" y="5718520"/>
              <a:ext cx="230152" cy="262609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881;p50">
              <a:extLst>
                <a:ext uri="{FF2B5EF4-FFF2-40B4-BE49-F238E27FC236}">
                  <a16:creationId xmlns:a16="http://schemas.microsoft.com/office/drawing/2014/main" id="{088CC2CF-626F-4B04-B9E0-F137AA706AF9}"/>
                </a:ext>
              </a:extLst>
            </p:cNvPr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882;p50">
              <a:extLst>
                <a:ext uri="{FF2B5EF4-FFF2-40B4-BE49-F238E27FC236}">
                  <a16:creationId xmlns:a16="http://schemas.microsoft.com/office/drawing/2014/main" id="{C0FD9E84-A84E-417D-A8F3-955FBF0F5018}"/>
                </a:ext>
              </a:extLst>
            </p:cNvPr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883;p50">
              <a:extLst>
                <a:ext uri="{FF2B5EF4-FFF2-40B4-BE49-F238E27FC236}">
                  <a16:creationId xmlns:a16="http://schemas.microsoft.com/office/drawing/2014/main" id="{28E14FEE-F798-4720-A878-A2FF8BFA9A45}"/>
                </a:ext>
              </a:extLst>
            </p:cNvPr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" name="Google Shape;2877;p50">
            <a:extLst>
              <a:ext uri="{FF2B5EF4-FFF2-40B4-BE49-F238E27FC236}">
                <a16:creationId xmlns:a16="http://schemas.microsoft.com/office/drawing/2014/main" id="{367CF4B4-507E-4FC2-B784-733A43FF3C3A}"/>
              </a:ext>
            </a:extLst>
          </p:cNvPr>
          <p:cNvGrpSpPr/>
          <p:nvPr/>
        </p:nvGrpSpPr>
        <p:grpSpPr>
          <a:xfrm>
            <a:off x="1089543" y="3784958"/>
            <a:ext cx="445823" cy="425247"/>
            <a:chOff x="8338675" y="5506443"/>
            <a:chExt cx="720230" cy="686989"/>
          </a:xfrm>
        </p:grpSpPr>
        <p:sp>
          <p:nvSpPr>
            <p:cNvPr id="29" name="Google Shape;2878;p50">
              <a:extLst>
                <a:ext uri="{FF2B5EF4-FFF2-40B4-BE49-F238E27FC236}">
                  <a16:creationId xmlns:a16="http://schemas.microsoft.com/office/drawing/2014/main" id="{9DFA8D1A-CF3F-42A8-A4D1-DEDEC6C1E62A}"/>
                </a:ext>
              </a:extLst>
            </p:cNvPr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2879;p50">
              <a:extLst>
                <a:ext uri="{FF2B5EF4-FFF2-40B4-BE49-F238E27FC236}">
                  <a16:creationId xmlns:a16="http://schemas.microsoft.com/office/drawing/2014/main" id="{4C879BAC-0F25-4881-95EF-DDA82CF57B8E}"/>
                </a:ext>
              </a:extLst>
            </p:cNvPr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2880;p50">
              <a:extLst>
                <a:ext uri="{FF2B5EF4-FFF2-40B4-BE49-F238E27FC236}">
                  <a16:creationId xmlns:a16="http://schemas.microsoft.com/office/drawing/2014/main" id="{E177027F-7E2D-41C0-820F-D5EE1EF92813}"/>
                </a:ext>
              </a:extLst>
            </p:cNvPr>
            <p:cNvSpPr/>
            <p:nvPr/>
          </p:nvSpPr>
          <p:spPr>
            <a:xfrm>
              <a:off x="8338675" y="5718520"/>
              <a:ext cx="230152" cy="262609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2881;p50">
              <a:extLst>
                <a:ext uri="{FF2B5EF4-FFF2-40B4-BE49-F238E27FC236}">
                  <a16:creationId xmlns:a16="http://schemas.microsoft.com/office/drawing/2014/main" id="{CBB6A01C-F753-4C9F-B124-84F2F33B1CE8}"/>
                </a:ext>
              </a:extLst>
            </p:cNvPr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2882;p50">
              <a:extLst>
                <a:ext uri="{FF2B5EF4-FFF2-40B4-BE49-F238E27FC236}">
                  <a16:creationId xmlns:a16="http://schemas.microsoft.com/office/drawing/2014/main" id="{6F1D1D1D-DFBF-41F8-8735-F530F01FA448}"/>
                </a:ext>
              </a:extLst>
            </p:cNvPr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2883;p50">
              <a:extLst>
                <a:ext uri="{FF2B5EF4-FFF2-40B4-BE49-F238E27FC236}">
                  <a16:creationId xmlns:a16="http://schemas.microsoft.com/office/drawing/2014/main" id="{F8D36DF0-6CD5-46E3-B372-E2FF0A6C6E8D}"/>
                </a:ext>
              </a:extLst>
            </p:cNvPr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CEB1660-4162-4DF2-8A27-8A963061D246}"/>
              </a:ext>
            </a:extLst>
          </p:cNvPr>
          <p:cNvSpPr txBox="1"/>
          <p:nvPr/>
        </p:nvSpPr>
        <p:spPr>
          <a:xfrm>
            <a:off x="1676283" y="3065945"/>
            <a:ext cx="3823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Python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language is also a </a:t>
            </a:r>
            <a:r>
              <a:rPr lang="en-US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portable 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language.</a:t>
            </a:r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E4657B-6173-4C78-9BF5-876583A09987}"/>
              </a:ext>
            </a:extLst>
          </p:cNvPr>
          <p:cNvSpPr txBox="1"/>
          <p:nvPr/>
        </p:nvSpPr>
        <p:spPr>
          <a:xfrm>
            <a:off x="1676283" y="3843622"/>
            <a:ext cx="1978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IN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Vast Libraries Support</a:t>
            </a:r>
          </a:p>
          <a:p>
            <a:pPr algn="l" fontAlgn="base"/>
            <a:endParaRPr lang="en-IN" b="0" i="0" dirty="0">
              <a:solidFill>
                <a:srgbClr val="444444"/>
              </a:solidFill>
              <a:effectLst/>
              <a:latin typeface="Georgia" panose="020405020504050203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p37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Kivy Framework</a:t>
            </a:r>
            <a:endParaRPr sz="4000" dirty="0"/>
          </a:p>
        </p:txBody>
      </p:sp>
      <p:sp>
        <p:nvSpPr>
          <p:cNvPr id="2151" name="Google Shape;2151;p37"/>
          <p:cNvSpPr txBox="1">
            <a:spLocks noGrp="1"/>
          </p:cNvSpPr>
          <p:nvPr>
            <p:ph type="body" idx="1"/>
          </p:nvPr>
        </p:nvSpPr>
        <p:spPr>
          <a:xfrm>
            <a:off x="1131750" y="1312800"/>
            <a:ext cx="6880500" cy="3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Kivy is a free and open source Python framework for developing mobile apps and other multitouch application software with a natural user interface.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4D5156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It has cross platform support: As It can smoothly work with various platforms such as Windows, Android, Linux, iOs, macOS, and Raspberry Pi.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dirty="0">
              <a:solidFill>
                <a:srgbClr val="2C3E50"/>
              </a:solidFill>
            </a:endParaRPr>
          </a:p>
        </p:txBody>
      </p:sp>
      <p:sp>
        <p:nvSpPr>
          <p:cNvPr id="2152" name="Google Shape;2152;p37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4C62F0-1E83-48F3-87D7-DAF27357C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9839"/>
            <a:ext cx="2112335" cy="14857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CA3F69-FB3F-42FC-8B51-C26266DE7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19" y="3657772"/>
            <a:ext cx="2275367" cy="1279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01DBD9-9BFF-4153-BCDA-89610F678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8584" y="3622108"/>
            <a:ext cx="2026832" cy="13512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B6C3E8-723F-4F04-B44D-E4937ECF72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9414" y="3586444"/>
            <a:ext cx="2026833" cy="13512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852152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p37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Buildozer tool</a:t>
            </a:r>
            <a:endParaRPr sz="4000" dirty="0"/>
          </a:p>
        </p:txBody>
      </p:sp>
      <p:sp>
        <p:nvSpPr>
          <p:cNvPr id="2151" name="Google Shape;2151;p37"/>
          <p:cNvSpPr txBox="1">
            <a:spLocks noGrp="1"/>
          </p:cNvSpPr>
          <p:nvPr>
            <p:ph type="body" idx="1"/>
          </p:nvPr>
        </p:nvSpPr>
        <p:spPr>
          <a:xfrm>
            <a:off x="1131750" y="1312800"/>
            <a:ext cx="6880500" cy="3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2000" b="1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It automates the entire build process, download the prerequisites like python-for-android, Android SDK, NDK, etc. Buildozer manage a file named buildozer.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2000" b="1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It doesn’t work on windows . We need to use Linux distro to use it.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2000" b="1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202124"/>
                </a:solidFill>
                <a:latin typeface="arial" panose="020B0604020202020204" pitchFamily="34" charset="0"/>
              </a:rPr>
              <a:t>It is a CLI(command line interface)tool.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2000" b="1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2000" b="1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b="1" dirty="0">
              <a:solidFill>
                <a:srgbClr val="2C3E50"/>
              </a:solidFill>
            </a:endParaRPr>
          </a:p>
        </p:txBody>
      </p:sp>
      <p:sp>
        <p:nvSpPr>
          <p:cNvPr id="2152" name="Google Shape;2152;p37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08122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p33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grpSp>
        <p:nvGrpSpPr>
          <p:cNvPr id="2109" name="Google Shape;2109;p33"/>
          <p:cNvGrpSpPr/>
          <p:nvPr/>
        </p:nvGrpSpPr>
        <p:grpSpPr>
          <a:xfrm>
            <a:off x="3266654" y="-9972"/>
            <a:ext cx="2438400" cy="5153471"/>
            <a:chOff x="2547150" y="238125"/>
            <a:chExt cx="2525675" cy="5238750"/>
          </a:xfrm>
        </p:grpSpPr>
        <p:sp>
          <p:nvSpPr>
            <p:cNvPr id="2110" name="Google Shape;2110;p3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1" name="Google Shape;2111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2" name="Google Shape;2112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3" name="Google Shape;2113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C1BFA81-CA61-4E97-B5AF-022CC2D91F87}"/>
              </a:ext>
            </a:extLst>
          </p:cNvPr>
          <p:cNvSpPr txBox="1"/>
          <p:nvPr/>
        </p:nvSpPr>
        <p:spPr>
          <a:xfrm>
            <a:off x="1304261" y="463715"/>
            <a:ext cx="175791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Running the Program on android</a:t>
            </a:r>
            <a:endParaRPr lang="en-IN" sz="4000" b="1" dirty="0">
              <a:solidFill>
                <a:schemeClr val="accent1"/>
              </a:solidFill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4166F5-2180-4238-B292-2ACCC449F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634" y="3618774"/>
            <a:ext cx="2103543" cy="11832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android test">
            <a:hlinkClick r:id="" action="ppaction://media"/>
            <a:extLst>
              <a:ext uri="{FF2B5EF4-FFF2-40B4-BE49-F238E27FC236}">
                <a16:creationId xmlns:a16="http://schemas.microsoft.com/office/drawing/2014/main" id="{47F20AE1-6312-466C-B7C4-D29472E3B2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38300" y="452649"/>
            <a:ext cx="2311133" cy="421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717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19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D6227B-22C4-4B17-BF58-984DD533B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53880"/>
            <a:ext cx="9144000" cy="7903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Nathaniel template">
  <a:themeElements>
    <a:clrScheme name="Custom 347">
      <a:dk1>
        <a:srgbClr val="2C3E50"/>
      </a:dk1>
      <a:lt1>
        <a:srgbClr val="FFFFFF"/>
      </a:lt1>
      <a:dk2>
        <a:srgbClr val="617A86"/>
      </a:dk2>
      <a:lt2>
        <a:srgbClr val="F5F6F7"/>
      </a:lt2>
      <a:accent1>
        <a:srgbClr val="F55D4B"/>
      </a:accent1>
      <a:accent2>
        <a:srgbClr val="992C26"/>
      </a:accent2>
      <a:accent3>
        <a:srgbClr val="72201C"/>
      </a:accent3>
      <a:accent4>
        <a:srgbClr val="BDD1D3"/>
      </a:accent4>
      <a:accent5>
        <a:srgbClr val="95A5A6"/>
      </a:accent5>
      <a:accent6>
        <a:srgbClr val="617A86"/>
      </a:accent6>
      <a:hlink>
        <a:srgbClr val="F55D4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215</Words>
  <Application>Microsoft Office PowerPoint</Application>
  <PresentationFormat>On-screen Show (16:9)</PresentationFormat>
  <Paragraphs>40</Paragraphs>
  <Slides>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SourceSansProRegular</vt:lpstr>
      <vt:lpstr>Calibri</vt:lpstr>
      <vt:lpstr>Georgia</vt:lpstr>
      <vt:lpstr>Merriweather</vt:lpstr>
      <vt:lpstr>Arial</vt:lpstr>
      <vt:lpstr>Amatic SC</vt:lpstr>
      <vt:lpstr>Nathaniel template</vt:lpstr>
      <vt:lpstr>Stone paper scissor game using python</vt:lpstr>
      <vt:lpstr>Description:</vt:lpstr>
      <vt:lpstr>PowerPoint Presentation</vt:lpstr>
      <vt:lpstr>Kivy Framework</vt:lpstr>
      <vt:lpstr>Buildozer tool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Stone paper scissors game using Python LAnguage</dc:title>
  <dc:creator>Sunny</dc:creator>
  <cp:lastModifiedBy>Sagar Bankar</cp:lastModifiedBy>
  <cp:revision>24</cp:revision>
  <dcterms:modified xsi:type="dcterms:W3CDTF">2022-02-16T05:19:49Z</dcterms:modified>
</cp:coreProperties>
</file>